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4A055C1-EC56-42D1-AC21-53E7B93D86D0}">
  <a:tblStyle styleId="{D4A055C1-EC56-42D1-AC21-53E7B93D86D0}" styleName="Table_0">
    <a:wholeTbl>
      <a:tcTxStyle>
        <a:font>
          <a:latin typeface="Arial"/>
          <a:ea typeface="Arial"/>
          <a:cs typeface="Arial"/>
        </a:font>
        <a:srgbClr val="000000"/>
      </a:tcTxStyle>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82"/>
  </p:normalViewPr>
  <p:slideViewPr>
    <p:cSldViewPr snapToGrid="0" snapToObjects="1">
      <p:cViewPr varScale="1">
        <p:scale>
          <a:sx n="148" d="100"/>
          <a:sy n="148" d="100"/>
        </p:scale>
        <p:origin x="60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2.png>
</file>

<file path=ppt/media/image3.png>
</file>

<file path=ppt/media/image4.png>
</file>

<file path=ppt/media/image5.jpg>
</file>

<file path=ppt/media/image6.jpg>
</file>

<file path=ppt/media/image7.jp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8" name="Shape 14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Shape 77"/>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8" name="Shape 7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5" name="Shape 11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9"/>
        <p:cNvGrpSpPr/>
        <p:nvPr/>
      </p:nvGrpSpPr>
      <p:grpSpPr>
        <a:xfrm>
          <a:off x="0" y="0"/>
          <a:ext cx="0" cy="0"/>
          <a:chOff x="0" y="0"/>
          <a:chExt cx="0" cy="0"/>
        </a:xfrm>
      </p:grpSpPr>
      <p:pic>
        <p:nvPicPr>
          <p:cNvPr id="10" name="Shape 10" descr="buildings4.jpg"/>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11" name="Shape 11"/>
          <p:cNvSpPr/>
          <p:nvPr/>
        </p:nvSpPr>
        <p:spPr>
          <a:xfrm>
            <a:off x="283500" y="289525"/>
            <a:ext cx="8577000" cy="4564500"/>
          </a:xfrm>
          <a:prstGeom prst="rect">
            <a:avLst/>
          </a:prstGeom>
          <a:noFill/>
          <a:ln w="28575" cap="flat" cmpd="sng">
            <a:solidFill>
              <a:srgbClr val="FFFFFF"/>
            </a:solidFill>
            <a:prstDash val="solid"/>
            <a:miter lim="8000"/>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12" name="Shape 12"/>
          <p:cNvCxnSpPr/>
          <p:nvPr/>
        </p:nvCxnSpPr>
        <p:spPr>
          <a:xfrm>
            <a:off x="802058" y="1791243"/>
            <a:ext cx="235200" cy="0"/>
          </a:xfrm>
          <a:prstGeom prst="straightConnector1">
            <a:avLst/>
          </a:prstGeom>
          <a:noFill/>
          <a:ln w="9525" cap="flat" cmpd="sng">
            <a:solidFill>
              <a:srgbClr val="FFFFFF"/>
            </a:solidFill>
            <a:prstDash val="solid"/>
            <a:round/>
            <a:headEnd type="none" w="lg" len="lg"/>
            <a:tailEnd type="none" w="lg" len="lg"/>
          </a:ln>
        </p:spPr>
      </p:cxnSp>
      <p:sp>
        <p:nvSpPr>
          <p:cNvPr id="13" name="Shape 13"/>
          <p:cNvSpPr txBox="1">
            <a:spLocks noGrp="1"/>
          </p:cNvSpPr>
          <p:nvPr>
            <p:ph type="ctrTitle"/>
          </p:nvPr>
        </p:nvSpPr>
        <p:spPr>
          <a:xfrm>
            <a:off x="685800" y="1839425"/>
            <a:ext cx="6036600" cy="1159800"/>
          </a:xfrm>
          <a:prstGeom prst="rect">
            <a:avLst/>
          </a:prstGeom>
        </p:spPr>
        <p:txBody>
          <a:bodyPr wrap="square" lIns="91425" tIns="91425" rIns="91425" bIns="91425" anchor="t" anchorCtr="0"/>
          <a:lstStyle>
            <a:lvl1pPr lvl="0">
              <a:spcBef>
                <a:spcPts val="0"/>
              </a:spcBef>
              <a:buSzPts val="4800"/>
              <a:buNone/>
              <a:defRPr sz="4800"/>
            </a:lvl1pPr>
            <a:lvl2pPr lvl="1">
              <a:spcBef>
                <a:spcPts val="0"/>
              </a:spcBef>
              <a:buSzPts val="4800"/>
              <a:buNone/>
              <a:defRPr sz="4800"/>
            </a:lvl2pPr>
            <a:lvl3pPr lvl="2">
              <a:spcBef>
                <a:spcPts val="0"/>
              </a:spcBef>
              <a:buSzPts val="4800"/>
              <a:buNone/>
              <a:defRPr sz="4800"/>
            </a:lvl3pPr>
            <a:lvl4pPr lvl="3">
              <a:spcBef>
                <a:spcPts val="0"/>
              </a:spcBef>
              <a:buSzPts val="4800"/>
              <a:buNone/>
              <a:defRPr sz="4800"/>
            </a:lvl4pPr>
            <a:lvl5pPr lvl="4">
              <a:spcBef>
                <a:spcPts val="0"/>
              </a:spcBef>
              <a:buSzPts val="4800"/>
              <a:buNone/>
              <a:defRPr sz="4800"/>
            </a:lvl5pPr>
            <a:lvl6pPr lvl="5">
              <a:spcBef>
                <a:spcPts val="0"/>
              </a:spcBef>
              <a:buSzPts val="4800"/>
              <a:buNone/>
              <a:defRPr sz="4800"/>
            </a:lvl6pPr>
            <a:lvl7pPr lvl="6">
              <a:spcBef>
                <a:spcPts val="0"/>
              </a:spcBef>
              <a:buSzPts val="4800"/>
              <a:buNone/>
              <a:defRPr sz="4800"/>
            </a:lvl7pPr>
            <a:lvl8pPr lvl="7">
              <a:spcBef>
                <a:spcPts val="0"/>
              </a:spcBef>
              <a:buSzPts val="4800"/>
              <a:buNone/>
              <a:defRPr sz="4800"/>
            </a:lvl8pPr>
            <a:lvl9pPr lvl="8">
              <a:spcBef>
                <a:spcPts val="0"/>
              </a:spcBef>
              <a:buSzPts val="4800"/>
              <a:buNone/>
              <a:defRPr sz="4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lank no photo">
    <p:spTree>
      <p:nvGrpSpPr>
        <p:cNvPr id="1" name="Shape 67"/>
        <p:cNvGrpSpPr/>
        <p:nvPr/>
      </p:nvGrpSpPr>
      <p:grpSpPr>
        <a:xfrm>
          <a:off x="0" y="0"/>
          <a:ext cx="0" cy="0"/>
          <a:chOff x="0" y="0"/>
          <a:chExt cx="0" cy="0"/>
        </a:xfrm>
      </p:grpSpPr>
      <p:sp>
        <p:nvSpPr>
          <p:cNvPr id="68" name="Shape 68"/>
          <p:cNvSpPr/>
          <p:nvPr/>
        </p:nvSpPr>
        <p:spPr>
          <a:xfrm>
            <a:off x="283500" y="289525"/>
            <a:ext cx="8577000" cy="4564500"/>
          </a:xfrm>
          <a:prstGeom prst="rect">
            <a:avLst/>
          </a:prstGeom>
          <a:noFill/>
          <a:ln w="28575" cap="flat" cmpd="sng">
            <a:solidFill>
              <a:srgbClr val="FFFFFF"/>
            </a:solidFill>
            <a:prstDash val="solid"/>
            <a:miter lim="8000"/>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69" name="Shape 69"/>
          <p:cNvSpPr txBox="1">
            <a:spLocks noGrp="1"/>
          </p:cNvSpPr>
          <p:nvPr>
            <p:ph type="sldNum" idx="12"/>
          </p:nvPr>
        </p:nvSpPr>
        <p:spPr>
          <a:xfrm>
            <a:off x="457200" y="4189182"/>
            <a:ext cx="548700" cy="544500"/>
          </a:xfrm>
          <a:prstGeom prst="rect">
            <a:avLst/>
          </a:prstGeom>
        </p:spPr>
        <p:txBody>
          <a:bodyPr wrap="square" lIns="91425" tIns="91425" rIns="91425" bIns="91425" anchor="b" anchorCtr="0">
            <a:noAutofit/>
          </a:bodyPr>
          <a:lstStyle/>
          <a:p>
            <a:pPr marL="0" lvl="0" indent="0" rt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14"/>
        <p:cNvGrpSpPr/>
        <p:nvPr/>
      </p:nvGrpSpPr>
      <p:grpSpPr>
        <a:xfrm>
          <a:off x="0" y="0"/>
          <a:ext cx="0" cy="0"/>
          <a:chOff x="0" y="0"/>
          <a:chExt cx="0" cy="0"/>
        </a:xfrm>
      </p:grpSpPr>
      <p:pic>
        <p:nvPicPr>
          <p:cNvPr id="15" name="Shape 15" descr="buildings3.jpg"/>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16" name="Shape 16"/>
          <p:cNvSpPr/>
          <p:nvPr/>
        </p:nvSpPr>
        <p:spPr>
          <a:xfrm>
            <a:off x="283500" y="289525"/>
            <a:ext cx="8577000" cy="4564500"/>
          </a:xfrm>
          <a:prstGeom prst="rect">
            <a:avLst/>
          </a:prstGeom>
          <a:noFill/>
          <a:ln w="28575" cap="flat" cmpd="sng">
            <a:solidFill>
              <a:srgbClr val="FFFFFF"/>
            </a:solidFill>
            <a:prstDash val="solid"/>
            <a:miter lim="8000"/>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17" name="Shape 17"/>
          <p:cNvCxnSpPr/>
          <p:nvPr/>
        </p:nvCxnSpPr>
        <p:spPr>
          <a:xfrm>
            <a:off x="802058" y="1715043"/>
            <a:ext cx="235200" cy="0"/>
          </a:xfrm>
          <a:prstGeom prst="straightConnector1">
            <a:avLst/>
          </a:prstGeom>
          <a:noFill/>
          <a:ln w="9525" cap="flat" cmpd="sng">
            <a:solidFill>
              <a:srgbClr val="FFFFFF"/>
            </a:solidFill>
            <a:prstDash val="solid"/>
            <a:round/>
            <a:headEnd type="none" w="lg" len="lg"/>
            <a:tailEnd type="none" w="lg" len="lg"/>
          </a:ln>
        </p:spPr>
      </p:cxnSp>
      <p:sp>
        <p:nvSpPr>
          <p:cNvPr id="18" name="Shape 18"/>
          <p:cNvSpPr txBox="1">
            <a:spLocks noGrp="1"/>
          </p:cNvSpPr>
          <p:nvPr>
            <p:ph type="ctrTitle"/>
          </p:nvPr>
        </p:nvSpPr>
        <p:spPr>
          <a:xfrm>
            <a:off x="685800" y="1811950"/>
            <a:ext cx="4988400" cy="1159800"/>
          </a:xfrm>
          <a:prstGeom prst="rect">
            <a:avLst/>
          </a:prstGeom>
        </p:spPr>
        <p:txBody>
          <a:bodyPr wrap="square" lIns="91425" tIns="91425" rIns="91425" bIns="91425" anchor="t" anchorCtr="0"/>
          <a:lstStyle>
            <a:lvl1pPr lvl="0" rtl="0">
              <a:spcBef>
                <a:spcPts val="0"/>
              </a:spcBef>
              <a:buSzPts val="3600"/>
              <a:buNone/>
              <a:defRPr sz="3600"/>
            </a:lvl1pPr>
            <a:lvl2pPr lvl="1" rtl="0">
              <a:spcBef>
                <a:spcPts val="0"/>
              </a:spcBef>
              <a:buSzPts val="3600"/>
              <a:buNone/>
              <a:defRPr sz="3600"/>
            </a:lvl2pPr>
            <a:lvl3pPr lvl="2" rtl="0">
              <a:spcBef>
                <a:spcPts val="0"/>
              </a:spcBef>
              <a:buSzPts val="3600"/>
              <a:buNone/>
              <a:defRPr sz="3600"/>
            </a:lvl3pPr>
            <a:lvl4pPr lvl="3" rtl="0">
              <a:spcBef>
                <a:spcPts val="0"/>
              </a:spcBef>
              <a:buSzPts val="3600"/>
              <a:buNone/>
              <a:defRPr sz="3600"/>
            </a:lvl4pPr>
            <a:lvl5pPr lvl="4" rtl="0">
              <a:spcBef>
                <a:spcPts val="0"/>
              </a:spcBef>
              <a:buSzPts val="3600"/>
              <a:buNone/>
              <a:defRPr sz="3600"/>
            </a:lvl5pPr>
            <a:lvl6pPr lvl="5" rtl="0">
              <a:spcBef>
                <a:spcPts val="0"/>
              </a:spcBef>
              <a:buSzPts val="3600"/>
              <a:buNone/>
              <a:defRPr sz="3600"/>
            </a:lvl6pPr>
            <a:lvl7pPr lvl="6" rtl="0">
              <a:spcBef>
                <a:spcPts val="0"/>
              </a:spcBef>
              <a:buSzPts val="3600"/>
              <a:buNone/>
              <a:defRPr sz="3600"/>
            </a:lvl7pPr>
            <a:lvl8pPr lvl="7" rtl="0">
              <a:spcBef>
                <a:spcPts val="0"/>
              </a:spcBef>
              <a:buSzPts val="3600"/>
              <a:buNone/>
              <a:defRPr sz="3600"/>
            </a:lvl8pPr>
            <a:lvl9pPr lvl="8" rtl="0">
              <a:spcBef>
                <a:spcPts val="0"/>
              </a:spcBef>
              <a:buSzPts val="3600"/>
              <a:buNone/>
              <a:defRPr sz="3600"/>
            </a:lvl9pPr>
          </a:lstStyle>
          <a:p>
            <a:endParaRPr/>
          </a:p>
        </p:txBody>
      </p:sp>
      <p:sp>
        <p:nvSpPr>
          <p:cNvPr id="19" name="Shape 19"/>
          <p:cNvSpPr txBox="1">
            <a:spLocks noGrp="1"/>
          </p:cNvSpPr>
          <p:nvPr>
            <p:ph type="subTitle" idx="1"/>
          </p:nvPr>
        </p:nvSpPr>
        <p:spPr>
          <a:xfrm>
            <a:off x="685800" y="3068650"/>
            <a:ext cx="4988400" cy="784800"/>
          </a:xfrm>
          <a:prstGeom prst="rect">
            <a:avLst/>
          </a:prstGeom>
        </p:spPr>
        <p:txBody>
          <a:bodyPr wrap="square" lIns="91425" tIns="91425" rIns="91425" bIns="91425" anchor="t" anchorCtr="0"/>
          <a:lstStyle>
            <a:lvl1pPr lvl="0" rtl="0">
              <a:spcBef>
                <a:spcPts val="0"/>
              </a:spcBef>
              <a:buSzPts val="1400"/>
              <a:buNone/>
              <a:defRPr sz="1400"/>
            </a:lvl1pPr>
            <a:lvl2pPr lvl="1" rtl="0">
              <a:spcBef>
                <a:spcPts val="0"/>
              </a:spcBef>
              <a:buSzPts val="1400"/>
              <a:buNone/>
              <a:defRPr sz="1400"/>
            </a:lvl2pPr>
            <a:lvl3pPr lvl="2" rtl="0">
              <a:spcBef>
                <a:spcPts val="0"/>
              </a:spcBef>
              <a:buSzPts val="1400"/>
              <a:buNone/>
              <a:defRPr sz="1400"/>
            </a:lvl3pPr>
            <a:lvl4pPr lvl="3" rtl="0">
              <a:spcBef>
                <a:spcPts val="0"/>
              </a:spcBef>
              <a:buSzPts val="1400"/>
              <a:buNone/>
              <a:defRPr sz="1400"/>
            </a:lvl4pPr>
            <a:lvl5pPr lvl="4" rtl="0">
              <a:spcBef>
                <a:spcPts val="0"/>
              </a:spcBef>
              <a:buSzPts val="1400"/>
              <a:buNone/>
              <a:defRPr sz="1400"/>
            </a:lvl5pPr>
            <a:lvl6pPr lvl="5" rtl="0">
              <a:spcBef>
                <a:spcPts val="0"/>
              </a:spcBef>
              <a:buSzPts val="1400"/>
              <a:buNone/>
              <a:defRPr sz="1400"/>
            </a:lvl6pPr>
            <a:lvl7pPr lvl="6" rtl="0">
              <a:spcBef>
                <a:spcPts val="0"/>
              </a:spcBef>
              <a:buSzPts val="1400"/>
              <a:buNone/>
              <a:defRPr sz="1400"/>
            </a:lvl7pPr>
            <a:lvl8pPr lvl="7" rtl="0">
              <a:spcBef>
                <a:spcPts val="0"/>
              </a:spcBef>
              <a:buSzPts val="1400"/>
              <a:buNone/>
              <a:defRPr sz="1400"/>
            </a:lvl8pPr>
            <a:lvl9pPr lvl="8" rtl="0">
              <a:spcBef>
                <a:spcPts val="0"/>
              </a:spcBef>
              <a:buSzPts val="1400"/>
              <a:buNone/>
              <a:defRPr sz="1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Quote">
    <p:spTree>
      <p:nvGrpSpPr>
        <p:cNvPr id="1" name="Shape 20"/>
        <p:cNvGrpSpPr/>
        <p:nvPr/>
      </p:nvGrpSpPr>
      <p:grpSpPr>
        <a:xfrm>
          <a:off x="0" y="0"/>
          <a:ext cx="0" cy="0"/>
          <a:chOff x="0" y="0"/>
          <a:chExt cx="0" cy="0"/>
        </a:xfrm>
      </p:grpSpPr>
      <p:pic>
        <p:nvPicPr>
          <p:cNvPr id="21" name="Shape 21" descr="buildings1.jpg"/>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22" name="Shape 22"/>
          <p:cNvSpPr/>
          <p:nvPr/>
        </p:nvSpPr>
        <p:spPr>
          <a:xfrm>
            <a:off x="283500" y="289525"/>
            <a:ext cx="8577000" cy="4564500"/>
          </a:xfrm>
          <a:prstGeom prst="rect">
            <a:avLst/>
          </a:prstGeom>
          <a:noFill/>
          <a:ln w="28575" cap="flat" cmpd="sng">
            <a:solidFill>
              <a:srgbClr val="FFFFFF"/>
            </a:solidFill>
            <a:prstDash val="solid"/>
            <a:miter lim="8000"/>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23" name="Shape 23"/>
          <p:cNvCxnSpPr/>
          <p:nvPr/>
        </p:nvCxnSpPr>
        <p:spPr>
          <a:xfrm>
            <a:off x="1915850" y="865200"/>
            <a:ext cx="0" cy="3413100"/>
          </a:xfrm>
          <a:prstGeom prst="straightConnector1">
            <a:avLst/>
          </a:prstGeom>
          <a:noFill/>
          <a:ln w="9525" cap="flat" cmpd="sng">
            <a:solidFill>
              <a:srgbClr val="FFFFFF"/>
            </a:solidFill>
            <a:prstDash val="solid"/>
            <a:round/>
            <a:headEnd type="none" w="lg" len="lg"/>
            <a:tailEnd type="none" w="lg" len="lg"/>
          </a:ln>
        </p:spPr>
      </p:cxnSp>
      <p:sp>
        <p:nvSpPr>
          <p:cNvPr id="24" name="Shape 24"/>
          <p:cNvSpPr txBox="1">
            <a:spLocks noGrp="1"/>
          </p:cNvSpPr>
          <p:nvPr>
            <p:ph type="body" idx="1"/>
          </p:nvPr>
        </p:nvSpPr>
        <p:spPr>
          <a:xfrm>
            <a:off x="2529950" y="1013250"/>
            <a:ext cx="5803500" cy="3117000"/>
          </a:xfrm>
          <a:prstGeom prst="rect">
            <a:avLst/>
          </a:prstGeom>
        </p:spPr>
        <p:txBody>
          <a:bodyPr wrap="square" lIns="91425" tIns="91425" rIns="91425" bIns="91425" anchor="ctr" anchorCtr="0"/>
          <a:lstStyle>
            <a:lvl1pPr lvl="0" rtl="0">
              <a:spcBef>
                <a:spcPts val="0"/>
              </a:spcBef>
              <a:buSzPts val="3000"/>
              <a:buChar char="▫"/>
              <a:defRPr sz="3000" i="1"/>
            </a:lvl1pPr>
            <a:lvl2pPr lvl="1" rtl="0">
              <a:spcBef>
                <a:spcPts val="0"/>
              </a:spcBef>
              <a:buSzPts val="3000"/>
              <a:buChar char="▫"/>
              <a:defRPr sz="3000" i="1"/>
            </a:lvl2pPr>
            <a:lvl3pPr lvl="2" rtl="0">
              <a:spcBef>
                <a:spcPts val="0"/>
              </a:spcBef>
              <a:buSzPts val="3000"/>
              <a:buChar char="▫"/>
              <a:defRPr sz="3000" i="1"/>
            </a:lvl3pPr>
            <a:lvl4pPr lvl="3" rtl="0">
              <a:spcBef>
                <a:spcPts val="0"/>
              </a:spcBef>
              <a:buSzPts val="3000"/>
              <a:buChar char="▫"/>
              <a:defRPr sz="3000" i="1"/>
            </a:lvl4pPr>
            <a:lvl5pPr lvl="4" rtl="0">
              <a:spcBef>
                <a:spcPts val="0"/>
              </a:spcBef>
              <a:buSzPts val="3000"/>
              <a:buChar char="▫"/>
              <a:defRPr sz="3000" i="1"/>
            </a:lvl5pPr>
            <a:lvl6pPr lvl="5" rtl="0">
              <a:spcBef>
                <a:spcPts val="0"/>
              </a:spcBef>
              <a:buSzPts val="3000"/>
              <a:buChar char="▫"/>
              <a:defRPr sz="3000" i="1"/>
            </a:lvl6pPr>
            <a:lvl7pPr lvl="6" rtl="0">
              <a:spcBef>
                <a:spcPts val="0"/>
              </a:spcBef>
              <a:buSzPts val="3000"/>
              <a:buChar char="▫"/>
              <a:defRPr sz="3000" i="1"/>
            </a:lvl7pPr>
            <a:lvl8pPr lvl="7" rtl="0">
              <a:spcBef>
                <a:spcPts val="0"/>
              </a:spcBef>
              <a:buSzPts val="3000"/>
              <a:buChar char="▫"/>
              <a:defRPr sz="3000" i="1"/>
            </a:lvl8pPr>
            <a:lvl9pPr lvl="8">
              <a:spcBef>
                <a:spcPts val="0"/>
              </a:spcBef>
              <a:buSzPts val="3000"/>
              <a:buChar char="▫"/>
              <a:defRPr sz="3000" i="1"/>
            </a:lvl9pPr>
          </a:lstStyle>
          <a:p>
            <a:endParaRPr/>
          </a:p>
        </p:txBody>
      </p:sp>
      <p:sp>
        <p:nvSpPr>
          <p:cNvPr id="25" name="Shape 25"/>
          <p:cNvSpPr txBox="1"/>
          <p:nvPr/>
        </p:nvSpPr>
        <p:spPr>
          <a:xfrm>
            <a:off x="283500" y="1864150"/>
            <a:ext cx="1632300" cy="653700"/>
          </a:xfrm>
          <a:prstGeom prst="rect">
            <a:avLst/>
          </a:prstGeom>
          <a:noFill/>
          <a:ln>
            <a:noFill/>
          </a:ln>
        </p:spPr>
        <p:txBody>
          <a:bodyPr wrap="square" lIns="91425" tIns="91425" rIns="91425" bIns="91425" anchor="t" anchorCtr="0">
            <a:noAutofit/>
          </a:bodyPr>
          <a:lstStyle/>
          <a:p>
            <a:pPr marL="0" lvl="0" indent="0" algn="ctr">
              <a:spcBef>
                <a:spcPts val="0"/>
              </a:spcBef>
              <a:buNone/>
            </a:pPr>
            <a:r>
              <a:rPr lang="en" sz="12000">
                <a:solidFill>
                  <a:srgbClr val="FFFFFF"/>
                </a:solidFill>
                <a:latin typeface="Montserrat"/>
                <a:ea typeface="Montserrat"/>
                <a:cs typeface="Montserrat"/>
                <a:sym typeface="Montserrat"/>
              </a:rPr>
              <a:t>“</a:t>
            </a:r>
          </a:p>
        </p:txBody>
      </p:sp>
      <p:sp>
        <p:nvSpPr>
          <p:cNvPr id="26" name="Shape 26"/>
          <p:cNvSpPr txBox="1">
            <a:spLocks noGrp="1"/>
          </p:cNvSpPr>
          <p:nvPr>
            <p:ph type="sldNum" idx="12"/>
          </p:nvPr>
        </p:nvSpPr>
        <p:spPr>
          <a:xfrm>
            <a:off x="457200" y="4189182"/>
            <a:ext cx="548700" cy="544500"/>
          </a:xfrm>
          <a:prstGeom prst="rect">
            <a:avLst/>
          </a:prstGeom>
        </p:spPr>
        <p:txBody>
          <a:bodyPr wrap="square" lIns="91425" tIns="91425" rIns="91425" bIns="91425" anchor="b"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7"/>
        <p:cNvGrpSpPr/>
        <p:nvPr/>
      </p:nvGrpSpPr>
      <p:grpSpPr>
        <a:xfrm>
          <a:off x="0" y="0"/>
          <a:ext cx="0" cy="0"/>
          <a:chOff x="0" y="0"/>
          <a:chExt cx="0" cy="0"/>
        </a:xfrm>
      </p:grpSpPr>
      <p:pic>
        <p:nvPicPr>
          <p:cNvPr id="28" name="Shape 28" descr="buildings2.jpg"/>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29" name="Shape 29"/>
          <p:cNvSpPr/>
          <p:nvPr/>
        </p:nvSpPr>
        <p:spPr>
          <a:xfrm>
            <a:off x="283500" y="289525"/>
            <a:ext cx="8577000" cy="4564500"/>
          </a:xfrm>
          <a:prstGeom prst="rect">
            <a:avLst/>
          </a:prstGeom>
          <a:noFill/>
          <a:ln w="28575" cap="flat" cmpd="sng">
            <a:solidFill>
              <a:srgbClr val="FFFFFF"/>
            </a:solidFill>
            <a:prstDash val="solid"/>
            <a:miter lim="8000"/>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30" name="Shape 30"/>
          <p:cNvCxnSpPr/>
          <p:nvPr/>
        </p:nvCxnSpPr>
        <p:spPr>
          <a:xfrm>
            <a:off x="579050" y="1085093"/>
            <a:ext cx="235200" cy="0"/>
          </a:xfrm>
          <a:prstGeom prst="straightConnector1">
            <a:avLst/>
          </a:prstGeom>
          <a:noFill/>
          <a:ln w="9525" cap="flat" cmpd="sng">
            <a:solidFill>
              <a:srgbClr val="FFFFFF"/>
            </a:solidFill>
            <a:prstDash val="solid"/>
            <a:round/>
            <a:headEnd type="none" w="lg" len="lg"/>
            <a:tailEnd type="none" w="lg" len="lg"/>
          </a:ln>
        </p:spPr>
      </p:cxnSp>
      <p:sp>
        <p:nvSpPr>
          <p:cNvPr id="31" name="Shape 31"/>
          <p:cNvSpPr txBox="1">
            <a:spLocks noGrp="1"/>
          </p:cNvSpPr>
          <p:nvPr>
            <p:ph type="title"/>
          </p:nvPr>
        </p:nvSpPr>
        <p:spPr>
          <a:xfrm>
            <a:off x="457200" y="1146025"/>
            <a:ext cx="2154600" cy="816300"/>
          </a:xfrm>
          <a:prstGeom prst="rect">
            <a:avLst/>
          </a:prstGeom>
        </p:spPr>
        <p:txBody>
          <a:bodyPr wrap="square" lIns="91425" tIns="91425" rIns="91425" bIns="91425" anchor="t" anchorCtr="0"/>
          <a:lstStyle>
            <a:lvl1pPr lvl="0">
              <a:spcBef>
                <a:spcPts val="0"/>
              </a:spcBef>
              <a:buSzPts val="1800"/>
              <a:buNone/>
              <a:defRPr/>
            </a:lvl1pPr>
            <a:lvl2pPr lvl="1">
              <a:spcBef>
                <a:spcPts val="0"/>
              </a:spcBef>
              <a:buSzPts val="1800"/>
              <a:buNone/>
              <a:defRPr/>
            </a:lvl2pPr>
            <a:lvl3pPr lvl="2">
              <a:spcBef>
                <a:spcPts val="0"/>
              </a:spcBef>
              <a:buSzPts val="1800"/>
              <a:buNone/>
              <a:defRPr/>
            </a:lvl3pPr>
            <a:lvl4pPr lvl="3">
              <a:spcBef>
                <a:spcPts val="0"/>
              </a:spcBef>
              <a:buSzPts val="1800"/>
              <a:buNone/>
              <a:defRPr/>
            </a:lvl4pPr>
            <a:lvl5pPr lvl="4">
              <a:spcBef>
                <a:spcPts val="0"/>
              </a:spcBef>
              <a:buSzPts val="1800"/>
              <a:buNone/>
              <a:defRPr/>
            </a:lvl5pPr>
            <a:lvl6pPr lvl="5">
              <a:spcBef>
                <a:spcPts val="0"/>
              </a:spcBef>
              <a:buSzPts val="1800"/>
              <a:buNone/>
              <a:defRPr/>
            </a:lvl6pPr>
            <a:lvl7pPr lvl="6">
              <a:spcBef>
                <a:spcPts val="0"/>
              </a:spcBef>
              <a:buSzPts val="1800"/>
              <a:buNone/>
              <a:defRPr/>
            </a:lvl7pPr>
            <a:lvl8pPr lvl="7">
              <a:spcBef>
                <a:spcPts val="0"/>
              </a:spcBef>
              <a:buSzPts val="1800"/>
              <a:buNone/>
              <a:defRPr/>
            </a:lvl8pPr>
            <a:lvl9pPr lvl="8">
              <a:spcBef>
                <a:spcPts val="0"/>
              </a:spcBef>
              <a:buSzPts val="1800"/>
              <a:buNone/>
              <a:defRPr/>
            </a:lvl9pPr>
          </a:lstStyle>
          <a:p>
            <a:endParaRPr/>
          </a:p>
        </p:txBody>
      </p:sp>
      <p:sp>
        <p:nvSpPr>
          <p:cNvPr id="32" name="Shape 32"/>
          <p:cNvSpPr txBox="1">
            <a:spLocks noGrp="1"/>
          </p:cNvSpPr>
          <p:nvPr>
            <p:ph type="body" idx="1"/>
          </p:nvPr>
        </p:nvSpPr>
        <p:spPr>
          <a:xfrm>
            <a:off x="2961550" y="1146025"/>
            <a:ext cx="5502900" cy="3547500"/>
          </a:xfrm>
          <a:prstGeom prst="rect">
            <a:avLst/>
          </a:prstGeom>
        </p:spPr>
        <p:txBody>
          <a:bodyPr wrap="square" lIns="91425" tIns="91425" rIns="91425" bIns="91425" anchor="t" anchorCtr="0"/>
          <a:lstStyle>
            <a:lvl1pPr lvl="0">
              <a:spcBef>
                <a:spcPts val="0"/>
              </a:spcBef>
              <a:buSzPts val="2400"/>
              <a:buFont typeface="Raleway"/>
              <a:buChar char="▫"/>
              <a:defRPr>
                <a:latin typeface="Raleway"/>
                <a:ea typeface="Raleway"/>
                <a:cs typeface="Raleway"/>
                <a:sym typeface="Raleway"/>
              </a:defRPr>
            </a:lvl1pPr>
            <a:lvl2pPr lvl="1">
              <a:spcBef>
                <a:spcPts val="0"/>
              </a:spcBef>
              <a:buSzPts val="2400"/>
              <a:buFont typeface="Raleway"/>
              <a:buChar char="▫"/>
              <a:defRPr>
                <a:latin typeface="Raleway"/>
                <a:ea typeface="Raleway"/>
                <a:cs typeface="Raleway"/>
                <a:sym typeface="Raleway"/>
              </a:defRPr>
            </a:lvl2pPr>
            <a:lvl3pPr lvl="2">
              <a:spcBef>
                <a:spcPts val="0"/>
              </a:spcBef>
              <a:buSzPts val="2400"/>
              <a:buFont typeface="Raleway"/>
              <a:buChar char="▫"/>
              <a:defRPr>
                <a:latin typeface="Raleway"/>
                <a:ea typeface="Raleway"/>
                <a:cs typeface="Raleway"/>
                <a:sym typeface="Raleway"/>
              </a:defRPr>
            </a:lvl3pPr>
            <a:lvl4pPr lvl="3">
              <a:spcBef>
                <a:spcPts val="0"/>
              </a:spcBef>
              <a:buSzPts val="2400"/>
              <a:buFont typeface="Raleway"/>
              <a:buChar char="▫"/>
              <a:defRPr>
                <a:latin typeface="Raleway"/>
                <a:ea typeface="Raleway"/>
                <a:cs typeface="Raleway"/>
                <a:sym typeface="Raleway"/>
              </a:defRPr>
            </a:lvl4pPr>
            <a:lvl5pPr lvl="4">
              <a:spcBef>
                <a:spcPts val="0"/>
              </a:spcBef>
              <a:buSzPts val="2400"/>
              <a:buFont typeface="Raleway"/>
              <a:buChar char="▫"/>
              <a:defRPr>
                <a:latin typeface="Raleway"/>
                <a:ea typeface="Raleway"/>
                <a:cs typeface="Raleway"/>
                <a:sym typeface="Raleway"/>
              </a:defRPr>
            </a:lvl5pPr>
            <a:lvl6pPr lvl="5">
              <a:spcBef>
                <a:spcPts val="0"/>
              </a:spcBef>
              <a:buSzPts val="2400"/>
              <a:buFont typeface="Raleway"/>
              <a:buChar char="▫"/>
              <a:defRPr>
                <a:latin typeface="Raleway"/>
                <a:ea typeface="Raleway"/>
                <a:cs typeface="Raleway"/>
                <a:sym typeface="Raleway"/>
              </a:defRPr>
            </a:lvl6pPr>
            <a:lvl7pPr lvl="6">
              <a:spcBef>
                <a:spcPts val="0"/>
              </a:spcBef>
              <a:buSzPts val="2400"/>
              <a:buFont typeface="Raleway"/>
              <a:buChar char="▫"/>
              <a:defRPr>
                <a:latin typeface="Raleway"/>
                <a:ea typeface="Raleway"/>
                <a:cs typeface="Raleway"/>
                <a:sym typeface="Raleway"/>
              </a:defRPr>
            </a:lvl7pPr>
            <a:lvl8pPr lvl="7">
              <a:spcBef>
                <a:spcPts val="0"/>
              </a:spcBef>
              <a:buSzPts val="2400"/>
              <a:buFont typeface="Raleway"/>
              <a:buChar char="▫"/>
              <a:defRPr>
                <a:latin typeface="Raleway"/>
                <a:ea typeface="Raleway"/>
                <a:cs typeface="Raleway"/>
                <a:sym typeface="Raleway"/>
              </a:defRPr>
            </a:lvl8pPr>
            <a:lvl9pPr lvl="8">
              <a:spcBef>
                <a:spcPts val="0"/>
              </a:spcBef>
              <a:buSzPts val="2400"/>
              <a:buFont typeface="Raleway"/>
              <a:buChar char="▫"/>
              <a:defRPr>
                <a:latin typeface="Raleway"/>
                <a:ea typeface="Raleway"/>
                <a:cs typeface="Raleway"/>
                <a:sym typeface="Raleway"/>
              </a:defRPr>
            </a:lvl9pPr>
          </a:lstStyle>
          <a:p>
            <a:endParaRPr/>
          </a:p>
        </p:txBody>
      </p:sp>
      <p:sp>
        <p:nvSpPr>
          <p:cNvPr id="33" name="Shape 33"/>
          <p:cNvSpPr txBox="1">
            <a:spLocks noGrp="1"/>
          </p:cNvSpPr>
          <p:nvPr>
            <p:ph type="sldNum" idx="12"/>
          </p:nvPr>
        </p:nvSpPr>
        <p:spPr>
          <a:xfrm>
            <a:off x="457200" y="4189182"/>
            <a:ext cx="548700" cy="544500"/>
          </a:xfrm>
          <a:prstGeom prst="rect">
            <a:avLst/>
          </a:prstGeom>
        </p:spPr>
        <p:txBody>
          <a:bodyPr wrap="square" lIns="91425" tIns="91425" rIns="91425" bIns="91425" anchor="b" anchorCtr="0">
            <a:noAutofit/>
          </a:bodyPr>
          <a:lstStyle/>
          <a:p>
            <a:pPr marL="0" lvl="0" indent="0">
              <a:spcBef>
                <a:spcPts val="0"/>
              </a:spcBef>
              <a:buNone/>
            </a:pPr>
            <a:fld id="{00000000-1234-1234-1234-123412341234}" type="slidenum">
              <a:rPr lang="en">
                <a:latin typeface="Raleway"/>
                <a:ea typeface="Raleway"/>
                <a:cs typeface="Raleway"/>
                <a:sym typeface="Raleway"/>
              </a:rPr>
              <a:t>‹#›</a:t>
            </a:fld>
            <a:endParaRPr lang="en">
              <a:latin typeface="Raleway"/>
              <a:ea typeface="Raleway"/>
              <a:cs typeface="Raleway"/>
              <a:sym typeface="Raleway"/>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34"/>
        <p:cNvGrpSpPr/>
        <p:nvPr/>
      </p:nvGrpSpPr>
      <p:grpSpPr>
        <a:xfrm>
          <a:off x="0" y="0"/>
          <a:ext cx="0" cy="0"/>
          <a:chOff x="0" y="0"/>
          <a:chExt cx="0" cy="0"/>
        </a:xfrm>
      </p:grpSpPr>
      <p:pic>
        <p:nvPicPr>
          <p:cNvPr id="35" name="Shape 35" descr="buildings2.jpg"/>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36" name="Shape 36"/>
          <p:cNvSpPr/>
          <p:nvPr/>
        </p:nvSpPr>
        <p:spPr>
          <a:xfrm>
            <a:off x="283500" y="289525"/>
            <a:ext cx="8577000" cy="4564500"/>
          </a:xfrm>
          <a:prstGeom prst="rect">
            <a:avLst/>
          </a:prstGeom>
          <a:noFill/>
          <a:ln w="28575" cap="flat" cmpd="sng">
            <a:solidFill>
              <a:srgbClr val="FFFFFF"/>
            </a:solidFill>
            <a:prstDash val="solid"/>
            <a:miter lim="8000"/>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37" name="Shape 37"/>
          <p:cNvCxnSpPr/>
          <p:nvPr/>
        </p:nvCxnSpPr>
        <p:spPr>
          <a:xfrm>
            <a:off x="579050" y="1085093"/>
            <a:ext cx="235200" cy="0"/>
          </a:xfrm>
          <a:prstGeom prst="straightConnector1">
            <a:avLst/>
          </a:prstGeom>
          <a:noFill/>
          <a:ln w="9525" cap="flat" cmpd="sng">
            <a:solidFill>
              <a:srgbClr val="FFFFFF"/>
            </a:solidFill>
            <a:prstDash val="solid"/>
            <a:round/>
            <a:headEnd type="none" w="lg" len="lg"/>
            <a:tailEnd type="none" w="lg" len="lg"/>
          </a:ln>
        </p:spPr>
      </p:cxnSp>
      <p:sp>
        <p:nvSpPr>
          <p:cNvPr id="38" name="Shape 38"/>
          <p:cNvSpPr txBox="1">
            <a:spLocks noGrp="1"/>
          </p:cNvSpPr>
          <p:nvPr>
            <p:ph type="title"/>
          </p:nvPr>
        </p:nvSpPr>
        <p:spPr>
          <a:xfrm>
            <a:off x="457200" y="1146025"/>
            <a:ext cx="2154600" cy="816300"/>
          </a:xfrm>
          <a:prstGeom prst="rect">
            <a:avLst/>
          </a:prstGeom>
        </p:spPr>
        <p:txBody>
          <a:bodyPr wrap="square" lIns="91425" tIns="91425" rIns="91425" bIns="91425" anchor="t" anchorCtr="0"/>
          <a:lstStyle>
            <a:lvl1pPr lvl="0">
              <a:spcBef>
                <a:spcPts val="0"/>
              </a:spcBef>
              <a:buSzPts val="1800"/>
              <a:buNone/>
              <a:defRPr/>
            </a:lvl1pPr>
            <a:lvl2pPr lvl="1">
              <a:spcBef>
                <a:spcPts val="0"/>
              </a:spcBef>
              <a:buSzPts val="1800"/>
              <a:buNone/>
              <a:defRPr/>
            </a:lvl2pPr>
            <a:lvl3pPr lvl="2">
              <a:spcBef>
                <a:spcPts val="0"/>
              </a:spcBef>
              <a:buSzPts val="1800"/>
              <a:buNone/>
              <a:defRPr/>
            </a:lvl3pPr>
            <a:lvl4pPr lvl="3">
              <a:spcBef>
                <a:spcPts val="0"/>
              </a:spcBef>
              <a:buSzPts val="1800"/>
              <a:buNone/>
              <a:defRPr/>
            </a:lvl4pPr>
            <a:lvl5pPr lvl="4">
              <a:spcBef>
                <a:spcPts val="0"/>
              </a:spcBef>
              <a:buSzPts val="1800"/>
              <a:buNone/>
              <a:defRPr/>
            </a:lvl5pPr>
            <a:lvl6pPr lvl="5">
              <a:spcBef>
                <a:spcPts val="0"/>
              </a:spcBef>
              <a:buSzPts val="1800"/>
              <a:buNone/>
              <a:defRPr/>
            </a:lvl6pPr>
            <a:lvl7pPr lvl="6">
              <a:spcBef>
                <a:spcPts val="0"/>
              </a:spcBef>
              <a:buSzPts val="1800"/>
              <a:buNone/>
              <a:defRPr/>
            </a:lvl7pPr>
            <a:lvl8pPr lvl="7">
              <a:spcBef>
                <a:spcPts val="0"/>
              </a:spcBef>
              <a:buSzPts val="1800"/>
              <a:buNone/>
              <a:defRPr/>
            </a:lvl8pPr>
            <a:lvl9pPr lvl="8">
              <a:spcBef>
                <a:spcPts val="0"/>
              </a:spcBef>
              <a:buSzPts val="1800"/>
              <a:buNone/>
              <a:defRPr/>
            </a:lvl9pPr>
          </a:lstStyle>
          <a:p>
            <a:endParaRPr/>
          </a:p>
        </p:txBody>
      </p:sp>
      <p:sp>
        <p:nvSpPr>
          <p:cNvPr id="39" name="Shape 39"/>
          <p:cNvSpPr txBox="1">
            <a:spLocks noGrp="1"/>
          </p:cNvSpPr>
          <p:nvPr>
            <p:ph type="body" idx="1"/>
          </p:nvPr>
        </p:nvSpPr>
        <p:spPr>
          <a:xfrm>
            <a:off x="2949200" y="1146025"/>
            <a:ext cx="2740200" cy="3780000"/>
          </a:xfrm>
          <a:prstGeom prst="rect">
            <a:avLst/>
          </a:prstGeom>
        </p:spPr>
        <p:txBody>
          <a:bodyPr wrap="square" lIns="91425" tIns="91425" rIns="91425" bIns="91425" anchor="t" anchorCtr="0"/>
          <a:lstStyle>
            <a:lvl1pPr lvl="0">
              <a:spcBef>
                <a:spcPts val="0"/>
              </a:spcBef>
              <a:buSzPts val="1800"/>
              <a:buChar char="▫"/>
              <a:defRPr sz="1800"/>
            </a:lvl1pPr>
            <a:lvl2pPr lvl="1">
              <a:spcBef>
                <a:spcPts val="0"/>
              </a:spcBef>
              <a:buSzPts val="1800"/>
              <a:buChar char="▫"/>
              <a:defRPr sz="1800"/>
            </a:lvl2pPr>
            <a:lvl3pPr lvl="2">
              <a:spcBef>
                <a:spcPts val="0"/>
              </a:spcBef>
              <a:buSzPts val="1800"/>
              <a:buChar char="▫"/>
              <a:defRPr sz="1800"/>
            </a:lvl3pPr>
            <a:lvl4pPr lvl="3">
              <a:spcBef>
                <a:spcPts val="0"/>
              </a:spcBef>
              <a:buSzPts val="1800"/>
              <a:buChar char="▫"/>
              <a:defRPr sz="1800"/>
            </a:lvl4pPr>
            <a:lvl5pPr lvl="4">
              <a:spcBef>
                <a:spcPts val="0"/>
              </a:spcBef>
              <a:buSzPts val="1800"/>
              <a:buChar char="▫"/>
              <a:defRPr sz="1800"/>
            </a:lvl5pPr>
            <a:lvl6pPr lvl="5">
              <a:spcBef>
                <a:spcPts val="0"/>
              </a:spcBef>
              <a:buSzPts val="1800"/>
              <a:buChar char="▫"/>
              <a:defRPr sz="1800"/>
            </a:lvl6pPr>
            <a:lvl7pPr lvl="6">
              <a:spcBef>
                <a:spcPts val="0"/>
              </a:spcBef>
              <a:buSzPts val="1800"/>
              <a:buChar char="▫"/>
              <a:defRPr sz="1800"/>
            </a:lvl7pPr>
            <a:lvl8pPr lvl="7">
              <a:spcBef>
                <a:spcPts val="0"/>
              </a:spcBef>
              <a:buSzPts val="1800"/>
              <a:buChar char="▫"/>
              <a:defRPr sz="1800"/>
            </a:lvl8pPr>
            <a:lvl9pPr lvl="8">
              <a:spcBef>
                <a:spcPts val="0"/>
              </a:spcBef>
              <a:buSzPts val="1800"/>
              <a:buChar char="▫"/>
              <a:defRPr sz="1800"/>
            </a:lvl9pPr>
          </a:lstStyle>
          <a:p>
            <a:endParaRPr/>
          </a:p>
        </p:txBody>
      </p:sp>
      <p:sp>
        <p:nvSpPr>
          <p:cNvPr id="40" name="Shape 40"/>
          <p:cNvSpPr txBox="1">
            <a:spLocks noGrp="1"/>
          </p:cNvSpPr>
          <p:nvPr>
            <p:ph type="body" idx="2"/>
          </p:nvPr>
        </p:nvSpPr>
        <p:spPr>
          <a:xfrm>
            <a:off x="5854441" y="1146025"/>
            <a:ext cx="2740200" cy="3780000"/>
          </a:xfrm>
          <a:prstGeom prst="rect">
            <a:avLst/>
          </a:prstGeom>
        </p:spPr>
        <p:txBody>
          <a:bodyPr wrap="square" lIns="91425" tIns="91425" rIns="91425" bIns="91425" anchor="t" anchorCtr="0"/>
          <a:lstStyle>
            <a:lvl1pPr lvl="0">
              <a:spcBef>
                <a:spcPts val="0"/>
              </a:spcBef>
              <a:buSzPts val="1800"/>
              <a:buChar char="▫"/>
              <a:defRPr sz="1800"/>
            </a:lvl1pPr>
            <a:lvl2pPr lvl="1">
              <a:spcBef>
                <a:spcPts val="0"/>
              </a:spcBef>
              <a:buSzPts val="1800"/>
              <a:buChar char="▫"/>
              <a:defRPr sz="1800"/>
            </a:lvl2pPr>
            <a:lvl3pPr lvl="2">
              <a:spcBef>
                <a:spcPts val="0"/>
              </a:spcBef>
              <a:buSzPts val="1800"/>
              <a:buChar char="▫"/>
              <a:defRPr sz="1800"/>
            </a:lvl3pPr>
            <a:lvl4pPr lvl="3">
              <a:spcBef>
                <a:spcPts val="0"/>
              </a:spcBef>
              <a:buSzPts val="1800"/>
              <a:buChar char="▫"/>
              <a:defRPr sz="1800"/>
            </a:lvl4pPr>
            <a:lvl5pPr lvl="4">
              <a:spcBef>
                <a:spcPts val="0"/>
              </a:spcBef>
              <a:buSzPts val="1800"/>
              <a:buChar char="▫"/>
              <a:defRPr sz="1800"/>
            </a:lvl5pPr>
            <a:lvl6pPr lvl="5">
              <a:spcBef>
                <a:spcPts val="0"/>
              </a:spcBef>
              <a:buSzPts val="1800"/>
              <a:buChar char="▫"/>
              <a:defRPr sz="1800"/>
            </a:lvl6pPr>
            <a:lvl7pPr lvl="6">
              <a:spcBef>
                <a:spcPts val="0"/>
              </a:spcBef>
              <a:buSzPts val="1800"/>
              <a:buChar char="▫"/>
              <a:defRPr sz="1800"/>
            </a:lvl7pPr>
            <a:lvl8pPr lvl="7">
              <a:spcBef>
                <a:spcPts val="0"/>
              </a:spcBef>
              <a:buSzPts val="1800"/>
              <a:buChar char="▫"/>
              <a:defRPr sz="1800"/>
            </a:lvl8pPr>
            <a:lvl9pPr lvl="8">
              <a:spcBef>
                <a:spcPts val="0"/>
              </a:spcBef>
              <a:buSzPts val="1800"/>
              <a:buChar char="▫"/>
              <a:defRPr sz="1800"/>
            </a:lvl9pPr>
          </a:lstStyle>
          <a:p>
            <a:endParaRPr/>
          </a:p>
        </p:txBody>
      </p:sp>
      <p:sp>
        <p:nvSpPr>
          <p:cNvPr id="41" name="Shape 41"/>
          <p:cNvSpPr txBox="1">
            <a:spLocks noGrp="1"/>
          </p:cNvSpPr>
          <p:nvPr>
            <p:ph type="sldNum" idx="12"/>
          </p:nvPr>
        </p:nvSpPr>
        <p:spPr>
          <a:xfrm>
            <a:off x="457200" y="4189182"/>
            <a:ext cx="548700" cy="544500"/>
          </a:xfrm>
          <a:prstGeom prst="rect">
            <a:avLst/>
          </a:prstGeom>
        </p:spPr>
        <p:txBody>
          <a:bodyPr wrap="square" lIns="91425" tIns="91425" rIns="91425" bIns="91425" anchor="b"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3 columns">
    <p:spTree>
      <p:nvGrpSpPr>
        <p:cNvPr id="1" name="Shape 42"/>
        <p:cNvGrpSpPr/>
        <p:nvPr/>
      </p:nvGrpSpPr>
      <p:grpSpPr>
        <a:xfrm>
          <a:off x="0" y="0"/>
          <a:ext cx="0" cy="0"/>
          <a:chOff x="0" y="0"/>
          <a:chExt cx="0" cy="0"/>
        </a:xfrm>
      </p:grpSpPr>
      <p:pic>
        <p:nvPicPr>
          <p:cNvPr id="43" name="Shape 43" descr="buildings2.jpg"/>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44" name="Shape 44"/>
          <p:cNvSpPr/>
          <p:nvPr/>
        </p:nvSpPr>
        <p:spPr>
          <a:xfrm>
            <a:off x="283500" y="289525"/>
            <a:ext cx="8577000" cy="4564500"/>
          </a:xfrm>
          <a:prstGeom prst="rect">
            <a:avLst/>
          </a:prstGeom>
          <a:noFill/>
          <a:ln w="28575" cap="flat" cmpd="sng">
            <a:solidFill>
              <a:srgbClr val="FFFFFF"/>
            </a:solidFill>
            <a:prstDash val="solid"/>
            <a:miter lim="8000"/>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45" name="Shape 45"/>
          <p:cNvCxnSpPr/>
          <p:nvPr/>
        </p:nvCxnSpPr>
        <p:spPr>
          <a:xfrm>
            <a:off x="579050" y="1085093"/>
            <a:ext cx="235200" cy="0"/>
          </a:xfrm>
          <a:prstGeom prst="straightConnector1">
            <a:avLst/>
          </a:prstGeom>
          <a:noFill/>
          <a:ln w="9525" cap="flat" cmpd="sng">
            <a:solidFill>
              <a:srgbClr val="FFFFFF"/>
            </a:solidFill>
            <a:prstDash val="solid"/>
            <a:round/>
            <a:headEnd type="none" w="lg" len="lg"/>
            <a:tailEnd type="none" w="lg" len="lg"/>
          </a:ln>
        </p:spPr>
      </p:cxnSp>
      <p:sp>
        <p:nvSpPr>
          <p:cNvPr id="46" name="Shape 46"/>
          <p:cNvSpPr txBox="1">
            <a:spLocks noGrp="1"/>
          </p:cNvSpPr>
          <p:nvPr>
            <p:ph type="title"/>
          </p:nvPr>
        </p:nvSpPr>
        <p:spPr>
          <a:xfrm>
            <a:off x="457200" y="1146025"/>
            <a:ext cx="2154600" cy="816300"/>
          </a:xfrm>
          <a:prstGeom prst="rect">
            <a:avLst/>
          </a:prstGeom>
        </p:spPr>
        <p:txBody>
          <a:bodyPr wrap="square" lIns="91425" tIns="91425" rIns="91425" bIns="91425" anchor="t" anchorCtr="0"/>
          <a:lstStyle>
            <a:lvl1pPr lvl="0" rtl="0">
              <a:spcBef>
                <a:spcPts val="0"/>
              </a:spcBef>
              <a:buSzPts val="1800"/>
              <a:buNone/>
              <a:defRPr/>
            </a:lvl1pPr>
            <a:lvl2pPr lvl="1" rtl="0">
              <a:spcBef>
                <a:spcPts val="0"/>
              </a:spcBef>
              <a:buSzPts val="1800"/>
              <a:buNone/>
              <a:defRPr/>
            </a:lvl2pPr>
            <a:lvl3pPr lvl="2" rtl="0">
              <a:spcBef>
                <a:spcPts val="0"/>
              </a:spcBef>
              <a:buSzPts val="1800"/>
              <a:buNone/>
              <a:defRPr/>
            </a:lvl3pPr>
            <a:lvl4pPr lvl="3" rtl="0">
              <a:spcBef>
                <a:spcPts val="0"/>
              </a:spcBef>
              <a:buSzPts val="1800"/>
              <a:buNone/>
              <a:defRPr/>
            </a:lvl4pPr>
            <a:lvl5pPr lvl="4" rtl="0">
              <a:spcBef>
                <a:spcPts val="0"/>
              </a:spcBef>
              <a:buSzPts val="1800"/>
              <a:buNone/>
              <a:defRPr/>
            </a:lvl5pPr>
            <a:lvl6pPr lvl="5" rtl="0">
              <a:spcBef>
                <a:spcPts val="0"/>
              </a:spcBef>
              <a:buSzPts val="1800"/>
              <a:buNone/>
              <a:defRPr/>
            </a:lvl6pPr>
            <a:lvl7pPr lvl="6" rtl="0">
              <a:spcBef>
                <a:spcPts val="0"/>
              </a:spcBef>
              <a:buSzPts val="1800"/>
              <a:buNone/>
              <a:defRPr/>
            </a:lvl7pPr>
            <a:lvl8pPr lvl="7" rtl="0">
              <a:spcBef>
                <a:spcPts val="0"/>
              </a:spcBef>
              <a:buSzPts val="1800"/>
              <a:buNone/>
              <a:defRPr/>
            </a:lvl8pPr>
            <a:lvl9pPr lvl="8" rtl="0">
              <a:spcBef>
                <a:spcPts val="0"/>
              </a:spcBef>
              <a:buSzPts val="1800"/>
              <a:buNone/>
              <a:defRPr/>
            </a:lvl9pPr>
          </a:lstStyle>
          <a:p>
            <a:endParaRPr/>
          </a:p>
        </p:txBody>
      </p:sp>
      <p:sp>
        <p:nvSpPr>
          <p:cNvPr id="47" name="Shape 47"/>
          <p:cNvSpPr txBox="1">
            <a:spLocks noGrp="1"/>
          </p:cNvSpPr>
          <p:nvPr>
            <p:ph type="body" idx="1"/>
          </p:nvPr>
        </p:nvSpPr>
        <p:spPr>
          <a:xfrm>
            <a:off x="2739575" y="1085100"/>
            <a:ext cx="1896300" cy="3840900"/>
          </a:xfrm>
          <a:prstGeom prst="rect">
            <a:avLst/>
          </a:prstGeom>
        </p:spPr>
        <p:txBody>
          <a:bodyPr wrap="square" lIns="91425" tIns="91425" rIns="91425" bIns="91425" anchor="t" anchorCtr="0"/>
          <a:lstStyle>
            <a:lvl1pPr lvl="0" rtl="0">
              <a:spcBef>
                <a:spcPts val="0"/>
              </a:spcBef>
              <a:buSzPts val="1400"/>
              <a:buChar char="▫"/>
              <a:defRPr sz="1400"/>
            </a:lvl1pPr>
            <a:lvl2pPr lvl="1" rtl="0">
              <a:spcBef>
                <a:spcPts val="0"/>
              </a:spcBef>
              <a:buSzPts val="1400"/>
              <a:buChar char="▫"/>
              <a:defRPr sz="1400"/>
            </a:lvl2pPr>
            <a:lvl3pPr lvl="2" rtl="0">
              <a:spcBef>
                <a:spcPts val="0"/>
              </a:spcBef>
              <a:buSzPts val="1400"/>
              <a:buChar char="▫"/>
              <a:defRPr sz="1400"/>
            </a:lvl3pPr>
            <a:lvl4pPr lvl="3" rtl="0">
              <a:spcBef>
                <a:spcPts val="0"/>
              </a:spcBef>
              <a:buSzPts val="1400"/>
              <a:buChar char="▫"/>
              <a:defRPr sz="1400"/>
            </a:lvl4pPr>
            <a:lvl5pPr lvl="4" rtl="0">
              <a:spcBef>
                <a:spcPts val="0"/>
              </a:spcBef>
              <a:buSzPts val="1400"/>
              <a:buChar char="▫"/>
              <a:defRPr sz="1400"/>
            </a:lvl5pPr>
            <a:lvl6pPr lvl="5" rtl="0">
              <a:spcBef>
                <a:spcPts val="0"/>
              </a:spcBef>
              <a:buSzPts val="1400"/>
              <a:buChar char="▫"/>
              <a:defRPr sz="1400"/>
            </a:lvl6pPr>
            <a:lvl7pPr lvl="6" rtl="0">
              <a:spcBef>
                <a:spcPts val="0"/>
              </a:spcBef>
              <a:buSzPts val="1400"/>
              <a:buChar char="▫"/>
              <a:defRPr sz="1400"/>
            </a:lvl7pPr>
            <a:lvl8pPr lvl="7" rtl="0">
              <a:spcBef>
                <a:spcPts val="0"/>
              </a:spcBef>
              <a:buSzPts val="1400"/>
              <a:buChar char="▫"/>
              <a:defRPr sz="1400"/>
            </a:lvl8pPr>
            <a:lvl9pPr lvl="8" rtl="0">
              <a:spcBef>
                <a:spcPts val="0"/>
              </a:spcBef>
              <a:buSzPts val="1400"/>
              <a:buChar char="▫"/>
              <a:defRPr sz="1400"/>
            </a:lvl9pPr>
          </a:lstStyle>
          <a:p>
            <a:endParaRPr/>
          </a:p>
        </p:txBody>
      </p:sp>
      <p:sp>
        <p:nvSpPr>
          <p:cNvPr id="48" name="Shape 48"/>
          <p:cNvSpPr txBox="1">
            <a:spLocks noGrp="1"/>
          </p:cNvSpPr>
          <p:nvPr>
            <p:ph type="body" idx="2"/>
          </p:nvPr>
        </p:nvSpPr>
        <p:spPr>
          <a:xfrm>
            <a:off x="4732984" y="1085100"/>
            <a:ext cx="1896300" cy="3840900"/>
          </a:xfrm>
          <a:prstGeom prst="rect">
            <a:avLst/>
          </a:prstGeom>
        </p:spPr>
        <p:txBody>
          <a:bodyPr wrap="square" lIns="91425" tIns="91425" rIns="91425" bIns="91425" anchor="t" anchorCtr="0"/>
          <a:lstStyle>
            <a:lvl1pPr lvl="0" rtl="0">
              <a:spcBef>
                <a:spcPts val="0"/>
              </a:spcBef>
              <a:buSzPts val="1400"/>
              <a:buChar char="▫"/>
              <a:defRPr sz="1400"/>
            </a:lvl1pPr>
            <a:lvl2pPr lvl="1" rtl="0">
              <a:spcBef>
                <a:spcPts val="0"/>
              </a:spcBef>
              <a:buSzPts val="1400"/>
              <a:buChar char="▫"/>
              <a:defRPr sz="1400"/>
            </a:lvl2pPr>
            <a:lvl3pPr lvl="2" rtl="0">
              <a:spcBef>
                <a:spcPts val="0"/>
              </a:spcBef>
              <a:buSzPts val="1400"/>
              <a:buChar char="▫"/>
              <a:defRPr sz="1400"/>
            </a:lvl3pPr>
            <a:lvl4pPr lvl="3" rtl="0">
              <a:spcBef>
                <a:spcPts val="0"/>
              </a:spcBef>
              <a:buSzPts val="1400"/>
              <a:buChar char="▫"/>
              <a:defRPr sz="1400"/>
            </a:lvl4pPr>
            <a:lvl5pPr lvl="4" rtl="0">
              <a:spcBef>
                <a:spcPts val="0"/>
              </a:spcBef>
              <a:buSzPts val="1400"/>
              <a:buChar char="▫"/>
              <a:defRPr sz="1400"/>
            </a:lvl5pPr>
            <a:lvl6pPr lvl="5" rtl="0">
              <a:spcBef>
                <a:spcPts val="0"/>
              </a:spcBef>
              <a:buSzPts val="1400"/>
              <a:buChar char="▫"/>
              <a:defRPr sz="1400"/>
            </a:lvl6pPr>
            <a:lvl7pPr lvl="6" rtl="0">
              <a:spcBef>
                <a:spcPts val="0"/>
              </a:spcBef>
              <a:buSzPts val="1400"/>
              <a:buChar char="▫"/>
              <a:defRPr sz="1400"/>
            </a:lvl7pPr>
            <a:lvl8pPr lvl="7" rtl="0">
              <a:spcBef>
                <a:spcPts val="0"/>
              </a:spcBef>
              <a:buSzPts val="1400"/>
              <a:buChar char="▫"/>
              <a:defRPr sz="1400"/>
            </a:lvl8pPr>
            <a:lvl9pPr lvl="8" rtl="0">
              <a:spcBef>
                <a:spcPts val="0"/>
              </a:spcBef>
              <a:buSzPts val="1400"/>
              <a:buChar char="▫"/>
              <a:defRPr sz="1400"/>
            </a:lvl9pPr>
          </a:lstStyle>
          <a:p>
            <a:endParaRPr/>
          </a:p>
        </p:txBody>
      </p:sp>
      <p:sp>
        <p:nvSpPr>
          <p:cNvPr id="49" name="Shape 49"/>
          <p:cNvSpPr txBox="1">
            <a:spLocks noGrp="1"/>
          </p:cNvSpPr>
          <p:nvPr>
            <p:ph type="body" idx="3"/>
          </p:nvPr>
        </p:nvSpPr>
        <p:spPr>
          <a:xfrm>
            <a:off x="6726393" y="1085100"/>
            <a:ext cx="1896300" cy="3840900"/>
          </a:xfrm>
          <a:prstGeom prst="rect">
            <a:avLst/>
          </a:prstGeom>
        </p:spPr>
        <p:txBody>
          <a:bodyPr wrap="square" lIns="91425" tIns="91425" rIns="91425" bIns="91425" anchor="t" anchorCtr="0"/>
          <a:lstStyle>
            <a:lvl1pPr lvl="0" rtl="0">
              <a:spcBef>
                <a:spcPts val="0"/>
              </a:spcBef>
              <a:buSzPts val="1400"/>
              <a:buChar char="▫"/>
              <a:defRPr sz="1400"/>
            </a:lvl1pPr>
            <a:lvl2pPr lvl="1" rtl="0">
              <a:spcBef>
                <a:spcPts val="0"/>
              </a:spcBef>
              <a:buSzPts val="1400"/>
              <a:buChar char="▫"/>
              <a:defRPr sz="1400"/>
            </a:lvl2pPr>
            <a:lvl3pPr lvl="2" rtl="0">
              <a:spcBef>
                <a:spcPts val="0"/>
              </a:spcBef>
              <a:buSzPts val="1400"/>
              <a:buChar char="▫"/>
              <a:defRPr sz="1400"/>
            </a:lvl3pPr>
            <a:lvl4pPr lvl="3" rtl="0">
              <a:spcBef>
                <a:spcPts val="0"/>
              </a:spcBef>
              <a:buSzPts val="1400"/>
              <a:buChar char="▫"/>
              <a:defRPr sz="1400"/>
            </a:lvl4pPr>
            <a:lvl5pPr lvl="4" rtl="0">
              <a:spcBef>
                <a:spcPts val="0"/>
              </a:spcBef>
              <a:buSzPts val="1400"/>
              <a:buChar char="▫"/>
              <a:defRPr sz="1400"/>
            </a:lvl5pPr>
            <a:lvl6pPr lvl="5" rtl="0">
              <a:spcBef>
                <a:spcPts val="0"/>
              </a:spcBef>
              <a:buSzPts val="1400"/>
              <a:buChar char="▫"/>
              <a:defRPr sz="1400"/>
            </a:lvl6pPr>
            <a:lvl7pPr lvl="6" rtl="0">
              <a:spcBef>
                <a:spcPts val="0"/>
              </a:spcBef>
              <a:buSzPts val="1400"/>
              <a:buChar char="▫"/>
              <a:defRPr sz="1400"/>
            </a:lvl7pPr>
            <a:lvl8pPr lvl="7" rtl="0">
              <a:spcBef>
                <a:spcPts val="0"/>
              </a:spcBef>
              <a:buSzPts val="1400"/>
              <a:buChar char="▫"/>
              <a:defRPr sz="1400"/>
            </a:lvl8pPr>
            <a:lvl9pPr lvl="8" rtl="0">
              <a:spcBef>
                <a:spcPts val="0"/>
              </a:spcBef>
              <a:buSzPts val="1400"/>
              <a:buChar char="▫"/>
              <a:defRPr sz="1400"/>
            </a:lvl9pPr>
          </a:lstStyle>
          <a:p>
            <a:endParaRPr/>
          </a:p>
        </p:txBody>
      </p:sp>
      <p:sp>
        <p:nvSpPr>
          <p:cNvPr id="50" name="Shape 50"/>
          <p:cNvSpPr txBox="1">
            <a:spLocks noGrp="1"/>
          </p:cNvSpPr>
          <p:nvPr>
            <p:ph type="sldNum" idx="12"/>
          </p:nvPr>
        </p:nvSpPr>
        <p:spPr>
          <a:xfrm>
            <a:off x="457200" y="4189182"/>
            <a:ext cx="548700" cy="544500"/>
          </a:xfrm>
          <a:prstGeom prst="rect">
            <a:avLst/>
          </a:prstGeom>
        </p:spPr>
        <p:txBody>
          <a:bodyPr wrap="square" lIns="91425" tIns="91425" rIns="91425" bIns="91425" anchor="b"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51"/>
        <p:cNvGrpSpPr/>
        <p:nvPr/>
      </p:nvGrpSpPr>
      <p:grpSpPr>
        <a:xfrm>
          <a:off x="0" y="0"/>
          <a:ext cx="0" cy="0"/>
          <a:chOff x="0" y="0"/>
          <a:chExt cx="0" cy="0"/>
        </a:xfrm>
      </p:grpSpPr>
      <p:pic>
        <p:nvPicPr>
          <p:cNvPr id="52" name="Shape 52" descr="buildings2.jpg"/>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53" name="Shape 53"/>
          <p:cNvSpPr/>
          <p:nvPr/>
        </p:nvSpPr>
        <p:spPr>
          <a:xfrm>
            <a:off x="283500" y="289525"/>
            <a:ext cx="8577000" cy="4564500"/>
          </a:xfrm>
          <a:prstGeom prst="rect">
            <a:avLst/>
          </a:prstGeom>
          <a:noFill/>
          <a:ln w="28575" cap="flat" cmpd="sng">
            <a:solidFill>
              <a:srgbClr val="FFFFFF"/>
            </a:solidFill>
            <a:prstDash val="solid"/>
            <a:miter lim="8000"/>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54" name="Shape 54"/>
          <p:cNvCxnSpPr/>
          <p:nvPr/>
        </p:nvCxnSpPr>
        <p:spPr>
          <a:xfrm>
            <a:off x="579050" y="1085093"/>
            <a:ext cx="235200" cy="0"/>
          </a:xfrm>
          <a:prstGeom prst="straightConnector1">
            <a:avLst/>
          </a:prstGeom>
          <a:noFill/>
          <a:ln w="9525" cap="flat" cmpd="sng">
            <a:solidFill>
              <a:srgbClr val="FFFFFF"/>
            </a:solidFill>
            <a:prstDash val="solid"/>
            <a:round/>
            <a:headEnd type="none" w="lg" len="lg"/>
            <a:tailEnd type="none" w="lg" len="lg"/>
          </a:ln>
        </p:spPr>
      </p:cxnSp>
      <p:sp>
        <p:nvSpPr>
          <p:cNvPr id="55" name="Shape 55"/>
          <p:cNvSpPr txBox="1">
            <a:spLocks noGrp="1"/>
          </p:cNvSpPr>
          <p:nvPr>
            <p:ph type="title"/>
          </p:nvPr>
        </p:nvSpPr>
        <p:spPr>
          <a:xfrm>
            <a:off x="457200" y="1146025"/>
            <a:ext cx="2154600" cy="816300"/>
          </a:xfrm>
          <a:prstGeom prst="rect">
            <a:avLst/>
          </a:prstGeom>
        </p:spPr>
        <p:txBody>
          <a:bodyPr wrap="square" lIns="91425" tIns="91425" rIns="91425" bIns="91425" anchor="t" anchorCtr="0"/>
          <a:lstStyle>
            <a:lvl1pPr lvl="0">
              <a:spcBef>
                <a:spcPts val="0"/>
              </a:spcBef>
              <a:buSzPts val="1800"/>
              <a:buNone/>
              <a:defRPr/>
            </a:lvl1pPr>
            <a:lvl2pPr lvl="1">
              <a:spcBef>
                <a:spcPts val="0"/>
              </a:spcBef>
              <a:buSzPts val="1800"/>
              <a:buNone/>
              <a:defRPr/>
            </a:lvl2pPr>
            <a:lvl3pPr lvl="2">
              <a:spcBef>
                <a:spcPts val="0"/>
              </a:spcBef>
              <a:buSzPts val="1800"/>
              <a:buNone/>
              <a:defRPr/>
            </a:lvl3pPr>
            <a:lvl4pPr lvl="3">
              <a:spcBef>
                <a:spcPts val="0"/>
              </a:spcBef>
              <a:buSzPts val="1800"/>
              <a:buNone/>
              <a:defRPr/>
            </a:lvl4pPr>
            <a:lvl5pPr lvl="4">
              <a:spcBef>
                <a:spcPts val="0"/>
              </a:spcBef>
              <a:buSzPts val="1800"/>
              <a:buNone/>
              <a:defRPr/>
            </a:lvl5pPr>
            <a:lvl6pPr lvl="5">
              <a:spcBef>
                <a:spcPts val="0"/>
              </a:spcBef>
              <a:buSzPts val="1800"/>
              <a:buNone/>
              <a:defRPr/>
            </a:lvl6pPr>
            <a:lvl7pPr lvl="6">
              <a:spcBef>
                <a:spcPts val="0"/>
              </a:spcBef>
              <a:buSzPts val="1800"/>
              <a:buNone/>
              <a:defRPr/>
            </a:lvl7pPr>
            <a:lvl8pPr lvl="7">
              <a:spcBef>
                <a:spcPts val="0"/>
              </a:spcBef>
              <a:buSzPts val="1800"/>
              <a:buNone/>
              <a:defRPr/>
            </a:lvl8pPr>
            <a:lvl9pPr lvl="8">
              <a:spcBef>
                <a:spcPts val="0"/>
              </a:spcBef>
              <a:buSzPts val="1800"/>
              <a:buNone/>
              <a:defRPr/>
            </a:lvl9pPr>
          </a:lstStyle>
          <a:p>
            <a:endParaRPr/>
          </a:p>
        </p:txBody>
      </p:sp>
      <p:sp>
        <p:nvSpPr>
          <p:cNvPr id="56" name="Shape 56"/>
          <p:cNvSpPr txBox="1">
            <a:spLocks noGrp="1"/>
          </p:cNvSpPr>
          <p:nvPr>
            <p:ph type="sldNum" idx="12"/>
          </p:nvPr>
        </p:nvSpPr>
        <p:spPr>
          <a:xfrm>
            <a:off x="457200" y="4189182"/>
            <a:ext cx="548700" cy="544500"/>
          </a:xfrm>
          <a:prstGeom prst="rect">
            <a:avLst/>
          </a:prstGeom>
        </p:spPr>
        <p:txBody>
          <a:bodyPr wrap="square" lIns="91425" tIns="91425" rIns="91425" bIns="91425" anchor="b"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57"/>
        <p:cNvGrpSpPr/>
        <p:nvPr/>
      </p:nvGrpSpPr>
      <p:grpSpPr>
        <a:xfrm>
          <a:off x="0" y="0"/>
          <a:ext cx="0" cy="0"/>
          <a:chOff x="0" y="0"/>
          <a:chExt cx="0" cy="0"/>
        </a:xfrm>
      </p:grpSpPr>
      <p:pic>
        <p:nvPicPr>
          <p:cNvPr id="58" name="Shape 58" descr="buildings2.jpg"/>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59" name="Shape 59"/>
          <p:cNvSpPr/>
          <p:nvPr/>
        </p:nvSpPr>
        <p:spPr>
          <a:xfrm>
            <a:off x="283500" y="289525"/>
            <a:ext cx="8577000" cy="4564500"/>
          </a:xfrm>
          <a:prstGeom prst="rect">
            <a:avLst/>
          </a:prstGeom>
          <a:noFill/>
          <a:ln w="28575" cap="flat" cmpd="sng">
            <a:solidFill>
              <a:srgbClr val="FFFFFF"/>
            </a:solidFill>
            <a:prstDash val="solid"/>
            <a:miter lim="8000"/>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60" name="Shape 60"/>
          <p:cNvCxnSpPr/>
          <p:nvPr/>
        </p:nvCxnSpPr>
        <p:spPr>
          <a:xfrm>
            <a:off x="556950" y="4189168"/>
            <a:ext cx="8030100" cy="0"/>
          </a:xfrm>
          <a:prstGeom prst="straightConnector1">
            <a:avLst/>
          </a:prstGeom>
          <a:noFill/>
          <a:ln w="9525" cap="flat" cmpd="sng">
            <a:solidFill>
              <a:srgbClr val="FFFFFF"/>
            </a:solidFill>
            <a:prstDash val="solid"/>
            <a:round/>
            <a:headEnd type="none" w="lg" len="lg"/>
            <a:tailEnd type="none" w="lg" len="lg"/>
          </a:ln>
        </p:spPr>
      </p:cxnSp>
      <p:sp>
        <p:nvSpPr>
          <p:cNvPr id="61" name="Shape 61"/>
          <p:cNvSpPr txBox="1">
            <a:spLocks noGrp="1"/>
          </p:cNvSpPr>
          <p:nvPr>
            <p:ph type="body" idx="1"/>
          </p:nvPr>
        </p:nvSpPr>
        <p:spPr>
          <a:xfrm>
            <a:off x="457200" y="4189175"/>
            <a:ext cx="8229600" cy="610500"/>
          </a:xfrm>
          <a:prstGeom prst="rect">
            <a:avLst/>
          </a:prstGeom>
        </p:spPr>
        <p:txBody>
          <a:bodyPr wrap="square" lIns="91425" tIns="91425" rIns="91425" bIns="91425" anchor="ctr" anchorCtr="0"/>
          <a:lstStyle>
            <a:lvl1pPr lvl="0" algn="ctr">
              <a:spcBef>
                <a:spcPts val="360"/>
              </a:spcBef>
              <a:buSzPts val="1200"/>
              <a:buNone/>
              <a:defRPr sz="1200"/>
            </a:lvl1pPr>
          </a:lstStyle>
          <a:p>
            <a:endParaRPr/>
          </a:p>
        </p:txBody>
      </p:sp>
      <p:sp>
        <p:nvSpPr>
          <p:cNvPr id="62" name="Shape 62"/>
          <p:cNvSpPr txBox="1">
            <a:spLocks noGrp="1"/>
          </p:cNvSpPr>
          <p:nvPr>
            <p:ph type="sldNum" idx="12"/>
          </p:nvPr>
        </p:nvSpPr>
        <p:spPr>
          <a:xfrm>
            <a:off x="457200" y="4189182"/>
            <a:ext cx="548700" cy="544500"/>
          </a:xfrm>
          <a:prstGeom prst="rect">
            <a:avLst/>
          </a:prstGeom>
        </p:spPr>
        <p:txBody>
          <a:bodyPr wrap="square" lIns="91425" tIns="91425" rIns="91425" bIns="91425" anchor="b"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3"/>
        <p:cNvGrpSpPr/>
        <p:nvPr/>
      </p:nvGrpSpPr>
      <p:grpSpPr>
        <a:xfrm>
          <a:off x="0" y="0"/>
          <a:ext cx="0" cy="0"/>
          <a:chOff x="0" y="0"/>
          <a:chExt cx="0" cy="0"/>
        </a:xfrm>
      </p:grpSpPr>
      <p:pic>
        <p:nvPicPr>
          <p:cNvPr id="64" name="Shape 64" descr="buildings2.jpg"/>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65" name="Shape 65"/>
          <p:cNvSpPr/>
          <p:nvPr/>
        </p:nvSpPr>
        <p:spPr>
          <a:xfrm>
            <a:off x="283500" y="289525"/>
            <a:ext cx="8577000" cy="4564500"/>
          </a:xfrm>
          <a:prstGeom prst="rect">
            <a:avLst/>
          </a:prstGeom>
          <a:noFill/>
          <a:ln w="28575" cap="flat" cmpd="sng">
            <a:solidFill>
              <a:srgbClr val="FFFFFF"/>
            </a:solidFill>
            <a:prstDash val="solid"/>
            <a:miter lim="8000"/>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66" name="Shape 66"/>
          <p:cNvSpPr txBox="1">
            <a:spLocks noGrp="1"/>
          </p:cNvSpPr>
          <p:nvPr>
            <p:ph type="sldNum" idx="12"/>
          </p:nvPr>
        </p:nvSpPr>
        <p:spPr>
          <a:xfrm>
            <a:off x="457200" y="4189182"/>
            <a:ext cx="548700" cy="544500"/>
          </a:xfrm>
          <a:prstGeom prst="rect">
            <a:avLst/>
          </a:prstGeom>
        </p:spPr>
        <p:txBody>
          <a:bodyPr wrap="square" lIns="91425" tIns="91425" rIns="91425" bIns="91425" anchor="b"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6486DB"/>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1146025"/>
            <a:ext cx="2154600" cy="816300"/>
          </a:xfrm>
          <a:prstGeom prst="rect">
            <a:avLst/>
          </a:prstGeom>
          <a:noFill/>
          <a:ln>
            <a:noFill/>
          </a:ln>
        </p:spPr>
        <p:txBody>
          <a:bodyPr wrap="square" lIns="91425" tIns="91425" rIns="91425" bIns="91425" anchor="t" anchorCtr="0"/>
          <a:lstStyle>
            <a:lvl1pPr lvl="0">
              <a:spcBef>
                <a:spcPts val="0"/>
              </a:spcBef>
              <a:buClr>
                <a:srgbClr val="FFFFFF"/>
              </a:buClr>
              <a:buSzPts val="1800"/>
              <a:buFont typeface="Montserrat"/>
              <a:buNone/>
              <a:defRPr sz="1800" b="1">
                <a:solidFill>
                  <a:srgbClr val="FFFFFF"/>
                </a:solidFill>
                <a:latin typeface="Montserrat"/>
                <a:ea typeface="Montserrat"/>
                <a:cs typeface="Montserrat"/>
                <a:sym typeface="Montserrat"/>
              </a:defRPr>
            </a:lvl1pPr>
            <a:lvl2pPr lvl="1">
              <a:spcBef>
                <a:spcPts val="0"/>
              </a:spcBef>
              <a:buClr>
                <a:srgbClr val="FFFFFF"/>
              </a:buClr>
              <a:buSzPts val="1800"/>
              <a:buFont typeface="Montserrat"/>
              <a:buNone/>
              <a:defRPr sz="1800" b="1">
                <a:solidFill>
                  <a:srgbClr val="FFFFFF"/>
                </a:solidFill>
                <a:latin typeface="Montserrat"/>
                <a:ea typeface="Montserrat"/>
                <a:cs typeface="Montserrat"/>
                <a:sym typeface="Montserrat"/>
              </a:defRPr>
            </a:lvl2pPr>
            <a:lvl3pPr lvl="2">
              <a:spcBef>
                <a:spcPts val="0"/>
              </a:spcBef>
              <a:buClr>
                <a:srgbClr val="FFFFFF"/>
              </a:buClr>
              <a:buSzPts val="1800"/>
              <a:buFont typeface="Montserrat"/>
              <a:buNone/>
              <a:defRPr sz="1800" b="1">
                <a:solidFill>
                  <a:srgbClr val="FFFFFF"/>
                </a:solidFill>
                <a:latin typeface="Montserrat"/>
                <a:ea typeface="Montserrat"/>
                <a:cs typeface="Montserrat"/>
                <a:sym typeface="Montserrat"/>
              </a:defRPr>
            </a:lvl3pPr>
            <a:lvl4pPr lvl="3">
              <a:spcBef>
                <a:spcPts val="0"/>
              </a:spcBef>
              <a:buClr>
                <a:srgbClr val="FFFFFF"/>
              </a:buClr>
              <a:buSzPts val="1800"/>
              <a:buFont typeface="Montserrat"/>
              <a:buNone/>
              <a:defRPr sz="1800" b="1">
                <a:solidFill>
                  <a:srgbClr val="FFFFFF"/>
                </a:solidFill>
                <a:latin typeface="Montserrat"/>
                <a:ea typeface="Montserrat"/>
                <a:cs typeface="Montserrat"/>
                <a:sym typeface="Montserrat"/>
              </a:defRPr>
            </a:lvl4pPr>
            <a:lvl5pPr lvl="4">
              <a:spcBef>
                <a:spcPts val="0"/>
              </a:spcBef>
              <a:buClr>
                <a:srgbClr val="FFFFFF"/>
              </a:buClr>
              <a:buSzPts val="1800"/>
              <a:buFont typeface="Montserrat"/>
              <a:buNone/>
              <a:defRPr sz="1800" b="1">
                <a:solidFill>
                  <a:srgbClr val="FFFFFF"/>
                </a:solidFill>
                <a:latin typeface="Montserrat"/>
                <a:ea typeface="Montserrat"/>
                <a:cs typeface="Montserrat"/>
                <a:sym typeface="Montserrat"/>
              </a:defRPr>
            </a:lvl5pPr>
            <a:lvl6pPr lvl="5">
              <a:spcBef>
                <a:spcPts val="0"/>
              </a:spcBef>
              <a:buClr>
                <a:srgbClr val="FFFFFF"/>
              </a:buClr>
              <a:buSzPts val="1800"/>
              <a:buFont typeface="Montserrat"/>
              <a:buNone/>
              <a:defRPr sz="1800" b="1">
                <a:solidFill>
                  <a:srgbClr val="FFFFFF"/>
                </a:solidFill>
                <a:latin typeface="Montserrat"/>
                <a:ea typeface="Montserrat"/>
                <a:cs typeface="Montserrat"/>
                <a:sym typeface="Montserrat"/>
              </a:defRPr>
            </a:lvl6pPr>
            <a:lvl7pPr lvl="6">
              <a:spcBef>
                <a:spcPts val="0"/>
              </a:spcBef>
              <a:buClr>
                <a:srgbClr val="FFFFFF"/>
              </a:buClr>
              <a:buSzPts val="1800"/>
              <a:buFont typeface="Montserrat"/>
              <a:buNone/>
              <a:defRPr sz="1800" b="1">
                <a:solidFill>
                  <a:srgbClr val="FFFFFF"/>
                </a:solidFill>
                <a:latin typeface="Montserrat"/>
                <a:ea typeface="Montserrat"/>
                <a:cs typeface="Montserrat"/>
                <a:sym typeface="Montserrat"/>
              </a:defRPr>
            </a:lvl7pPr>
            <a:lvl8pPr lvl="7">
              <a:spcBef>
                <a:spcPts val="0"/>
              </a:spcBef>
              <a:buClr>
                <a:srgbClr val="FFFFFF"/>
              </a:buClr>
              <a:buSzPts val="1800"/>
              <a:buFont typeface="Montserrat"/>
              <a:buNone/>
              <a:defRPr sz="1800" b="1">
                <a:solidFill>
                  <a:srgbClr val="FFFFFF"/>
                </a:solidFill>
                <a:latin typeface="Montserrat"/>
                <a:ea typeface="Montserrat"/>
                <a:cs typeface="Montserrat"/>
                <a:sym typeface="Montserrat"/>
              </a:defRPr>
            </a:lvl8pPr>
            <a:lvl9pPr lvl="8">
              <a:spcBef>
                <a:spcPts val="0"/>
              </a:spcBef>
              <a:buClr>
                <a:srgbClr val="FFFFFF"/>
              </a:buClr>
              <a:buSzPts val="1800"/>
              <a:buFont typeface="Montserrat"/>
              <a:buNone/>
              <a:defRPr sz="1800" b="1">
                <a:solidFill>
                  <a:srgbClr val="FFFFFF"/>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2961550" y="1146025"/>
            <a:ext cx="5502900" cy="3547500"/>
          </a:xfrm>
          <a:prstGeom prst="rect">
            <a:avLst/>
          </a:prstGeom>
          <a:noFill/>
          <a:ln>
            <a:noFill/>
          </a:ln>
        </p:spPr>
        <p:txBody>
          <a:bodyPr wrap="square" lIns="91425" tIns="91425" rIns="91425" bIns="91425" anchor="t" anchorCtr="0"/>
          <a:lstStyle>
            <a:lvl1pPr lvl="0">
              <a:spcBef>
                <a:spcPts val="600"/>
              </a:spcBef>
              <a:buClr>
                <a:srgbClr val="FFFFFF"/>
              </a:buClr>
              <a:buSzPts val="2400"/>
              <a:buFont typeface="Raleway"/>
              <a:buChar char="▫"/>
              <a:defRPr sz="2400">
                <a:solidFill>
                  <a:srgbClr val="FFFFFF"/>
                </a:solidFill>
                <a:latin typeface="Raleway"/>
                <a:ea typeface="Raleway"/>
                <a:cs typeface="Raleway"/>
                <a:sym typeface="Raleway"/>
              </a:defRPr>
            </a:lvl1pPr>
            <a:lvl2pPr lvl="1">
              <a:spcBef>
                <a:spcPts val="480"/>
              </a:spcBef>
              <a:buClr>
                <a:srgbClr val="FFFFFF"/>
              </a:buClr>
              <a:buSzPts val="2400"/>
              <a:buFont typeface="Raleway"/>
              <a:buChar char="▫"/>
              <a:defRPr sz="2400">
                <a:solidFill>
                  <a:srgbClr val="FFFFFF"/>
                </a:solidFill>
                <a:latin typeface="Raleway"/>
                <a:ea typeface="Raleway"/>
                <a:cs typeface="Raleway"/>
                <a:sym typeface="Raleway"/>
              </a:defRPr>
            </a:lvl2pPr>
            <a:lvl3pPr lvl="2">
              <a:spcBef>
                <a:spcPts val="480"/>
              </a:spcBef>
              <a:buClr>
                <a:srgbClr val="FFFFFF"/>
              </a:buClr>
              <a:buSzPts val="2400"/>
              <a:buFont typeface="Raleway"/>
              <a:buChar char="▫"/>
              <a:defRPr sz="2400">
                <a:solidFill>
                  <a:srgbClr val="FFFFFF"/>
                </a:solidFill>
                <a:latin typeface="Raleway"/>
                <a:ea typeface="Raleway"/>
                <a:cs typeface="Raleway"/>
                <a:sym typeface="Raleway"/>
              </a:defRPr>
            </a:lvl3pPr>
            <a:lvl4pPr lvl="3">
              <a:spcBef>
                <a:spcPts val="360"/>
              </a:spcBef>
              <a:buClr>
                <a:srgbClr val="FFFFFF"/>
              </a:buClr>
              <a:buSzPts val="2400"/>
              <a:buFont typeface="Raleway"/>
              <a:buChar char="▫"/>
              <a:defRPr sz="2400">
                <a:solidFill>
                  <a:srgbClr val="FFFFFF"/>
                </a:solidFill>
                <a:latin typeface="Raleway"/>
                <a:ea typeface="Raleway"/>
                <a:cs typeface="Raleway"/>
                <a:sym typeface="Raleway"/>
              </a:defRPr>
            </a:lvl4pPr>
            <a:lvl5pPr lvl="4">
              <a:spcBef>
                <a:spcPts val="360"/>
              </a:spcBef>
              <a:buClr>
                <a:srgbClr val="FFFFFF"/>
              </a:buClr>
              <a:buSzPts val="2400"/>
              <a:buFont typeface="Raleway"/>
              <a:buChar char="▫"/>
              <a:defRPr sz="2400">
                <a:solidFill>
                  <a:srgbClr val="FFFFFF"/>
                </a:solidFill>
                <a:latin typeface="Raleway"/>
                <a:ea typeface="Raleway"/>
                <a:cs typeface="Raleway"/>
                <a:sym typeface="Raleway"/>
              </a:defRPr>
            </a:lvl5pPr>
            <a:lvl6pPr lvl="5">
              <a:spcBef>
                <a:spcPts val="360"/>
              </a:spcBef>
              <a:buClr>
                <a:srgbClr val="FFFFFF"/>
              </a:buClr>
              <a:buSzPts val="2400"/>
              <a:buFont typeface="Raleway"/>
              <a:buChar char="▫"/>
              <a:defRPr sz="2400">
                <a:solidFill>
                  <a:srgbClr val="FFFFFF"/>
                </a:solidFill>
                <a:latin typeface="Raleway"/>
                <a:ea typeface="Raleway"/>
                <a:cs typeface="Raleway"/>
                <a:sym typeface="Raleway"/>
              </a:defRPr>
            </a:lvl6pPr>
            <a:lvl7pPr lvl="6">
              <a:spcBef>
                <a:spcPts val="360"/>
              </a:spcBef>
              <a:buClr>
                <a:srgbClr val="FFFFFF"/>
              </a:buClr>
              <a:buSzPts val="2400"/>
              <a:buFont typeface="Raleway"/>
              <a:buChar char="▫"/>
              <a:defRPr sz="2400">
                <a:solidFill>
                  <a:srgbClr val="FFFFFF"/>
                </a:solidFill>
                <a:latin typeface="Raleway"/>
                <a:ea typeface="Raleway"/>
                <a:cs typeface="Raleway"/>
                <a:sym typeface="Raleway"/>
              </a:defRPr>
            </a:lvl7pPr>
            <a:lvl8pPr lvl="7">
              <a:spcBef>
                <a:spcPts val="360"/>
              </a:spcBef>
              <a:buClr>
                <a:srgbClr val="FFFFFF"/>
              </a:buClr>
              <a:buSzPts val="2400"/>
              <a:buFont typeface="Raleway"/>
              <a:buChar char="▫"/>
              <a:defRPr sz="2400">
                <a:solidFill>
                  <a:srgbClr val="FFFFFF"/>
                </a:solidFill>
                <a:latin typeface="Raleway"/>
                <a:ea typeface="Raleway"/>
                <a:cs typeface="Raleway"/>
                <a:sym typeface="Raleway"/>
              </a:defRPr>
            </a:lvl8pPr>
            <a:lvl9pPr lvl="8">
              <a:spcBef>
                <a:spcPts val="360"/>
              </a:spcBef>
              <a:buClr>
                <a:srgbClr val="FFFFFF"/>
              </a:buClr>
              <a:buSzPts val="2400"/>
              <a:buFont typeface="Raleway"/>
              <a:buChar char="▫"/>
              <a:defRPr sz="2400">
                <a:solidFill>
                  <a:srgbClr val="FFFFFF"/>
                </a:solidFill>
                <a:latin typeface="Raleway"/>
                <a:ea typeface="Raleway"/>
                <a:cs typeface="Raleway"/>
                <a:sym typeface="Raleway"/>
              </a:defRPr>
            </a:lvl9pPr>
          </a:lstStyle>
          <a:p>
            <a:endParaRPr/>
          </a:p>
        </p:txBody>
      </p:sp>
      <p:sp>
        <p:nvSpPr>
          <p:cNvPr id="8" name="Shape 8"/>
          <p:cNvSpPr txBox="1">
            <a:spLocks noGrp="1"/>
          </p:cNvSpPr>
          <p:nvPr>
            <p:ph type="sldNum" idx="12"/>
          </p:nvPr>
        </p:nvSpPr>
        <p:spPr>
          <a:xfrm>
            <a:off x="457200" y="4189182"/>
            <a:ext cx="548700" cy="544500"/>
          </a:xfrm>
          <a:prstGeom prst="rect">
            <a:avLst/>
          </a:prstGeom>
          <a:noFill/>
          <a:ln>
            <a:noFill/>
          </a:ln>
        </p:spPr>
        <p:txBody>
          <a:bodyPr wrap="square" lIns="91425" tIns="91425" rIns="91425" bIns="91425" anchor="b" anchorCtr="0">
            <a:noAutofit/>
          </a:bodyPr>
          <a:lstStyle/>
          <a:p>
            <a:pPr marL="0" lvl="0" indent="0">
              <a:spcBef>
                <a:spcPts val="0"/>
              </a:spcBef>
              <a:buNone/>
            </a:pPr>
            <a:fld id="{00000000-1234-1234-1234-123412341234}" type="slidenum">
              <a:rPr lang="en" sz="1800" b="1">
                <a:solidFill>
                  <a:srgbClr val="FFFFFF"/>
                </a:solidFill>
                <a:latin typeface="Montserrat"/>
                <a:ea typeface="Montserrat"/>
                <a:cs typeface="Montserrat"/>
                <a:sym typeface="Montserrat"/>
              </a:rPr>
              <a:t>‹#›</a:t>
            </a:fld>
            <a:endParaRPr lang="en" sz="1800" b="1">
              <a:solidFill>
                <a:srgbClr val="FFFFFF"/>
              </a:solidFill>
              <a:latin typeface="Montserrat"/>
              <a:ea typeface="Montserrat"/>
              <a:cs typeface="Montserrat"/>
              <a:sym typeface="Montserrat"/>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jpg"/><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9.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
        <p:cNvGrpSpPr/>
        <p:nvPr/>
      </p:nvGrpSpPr>
      <p:grpSpPr>
        <a:xfrm>
          <a:off x="0" y="0"/>
          <a:ext cx="0" cy="0"/>
          <a:chOff x="0" y="0"/>
          <a:chExt cx="0" cy="0"/>
        </a:xfrm>
      </p:grpSpPr>
      <p:sp>
        <p:nvSpPr>
          <p:cNvPr id="74" name="Shape 74"/>
          <p:cNvSpPr txBox="1">
            <a:spLocks noGrp="1"/>
          </p:cNvSpPr>
          <p:nvPr>
            <p:ph type="title" idx="4294967295"/>
          </p:nvPr>
        </p:nvSpPr>
        <p:spPr>
          <a:xfrm>
            <a:off x="245575" y="639825"/>
            <a:ext cx="8527800" cy="1423800"/>
          </a:xfrm>
          <a:prstGeom prst="rect">
            <a:avLst/>
          </a:prstGeom>
        </p:spPr>
        <p:txBody>
          <a:bodyPr wrap="square" lIns="91425" tIns="91425" rIns="91425" bIns="91425" anchor="t" anchorCtr="0">
            <a:noAutofit/>
          </a:bodyPr>
          <a:lstStyle/>
          <a:p>
            <a:pPr marL="0" lvl="0" indent="0" algn="ctr" rtl="0">
              <a:spcBef>
                <a:spcPts val="0"/>
              </a:spcBef>
              <a:buNone/>
            </a:pPr>
            <a:r>
              <a:rPr lang="en" b="0"/>
              <a:t>Distinguish Sound With Machine Learning.</a:t>
            </a:r>
          </a:p>
          <a:p>
            <a:pPr marL="0" lvl="0" indent="0" algn="ctr" rtl="0">
              <a:spcBef>
                <a:spcPts val="0"/>
              </a:spcBef>
              <a:buNone/>
            </a:pPr>
            <a:r>
              <a:rPr lang="en" sz="3600">
                <a:solidFill>
                  <a:schemeClr val="lt1"/>
                </a:solidFill>
              </a:rPr>
              <a:t>Urban Sound </a:t>
            </a:r>
          </a:p>
          <a:p>
            <a:pPr marL="0" lvl="0" indent="-69850" algn="ctr" rtl="0">
              <a:lnSpc>
                <a:spcPct val="110000"/>
              </a:lnSpc>
              <a:spcBef>
                <a:spcPts val="0"/>
              </a:spcBef>
              <a:spcAft>
                <a:spcPts val="800"/>
              </a:spcAft>
              <a:buClr>
                <a:schemeClr val="dk1"/>
              </a:buClr>
              <a:buSzPts val="1100"/>
              <a:buFont typeface="Arial"/>
              <a:buNone/>
            </a:pPr>
            <a:r>
              <a:rPr lang="en" sz="3600">
                <a:solidFill>
                  <a:schemeClr val="lt1"/>
                </a:solidFill>
              </a:rPr>
              <a:t>Classification</a:t>
            </a:r>
          </a:p>
        </p:txBody>
      </p:sp>
      <p:sp>
        <p:nvSpPr>
          <p:cNvPr id="75" name="Shape 75"/>
          <p:cNvSpPr txBox="1">
            <a:spLocks noGrp="1"/>
          </p:cNvSpPr>
          <p:nvPr>
            <p:ph type="sldNum" idx="12"/>
          </p:nvPr>
        </p:nvSpPr>
        <p:spPr>
          <a:xfrm>
            <a:off x="457200" y="2166225"/>
            <a:ext cx="3228300" cy="2567400"/>
          </a:xfrm>
          <a:prstGeom prst="rect">
            <a:avLst/>
          </a:prstGeom>
        </p:spPr>
        <p:txBody>
          <a:bodyPr wrap="square" lIns="91425" tIns="91425" rIns="91425" bIns="91425" anchor="b" anchorCtr="0">
            <a:noAutofit/>
          </a:bodyPr>
          <a:lstStyle/>
          <a:p>
            <a:pPr marL="0" lvl="0" indent="0">
              <a:spcBef>
                <a:spcPts val="0"/>
              </a:spcBef>
              <a:buNone/>
            </a:pPr>
            <a:r>
              <a:rPr lang="en" b="0"/>
              <a:t>Group 4:</a:t>
            </a:r>
          </a:p>
          <a:p>
            <a:pPr marL="0" lvl="0" indent="0">
              <a:spcBef>
                <a:spcPts val="0"/>
              </a:spcBef>
              <a:buNone/>
            </a:pPr>
            <a:r>
              <a:rPr lang="en" b="0"/>
              <a:t>Chen, Tiantian</a:t>
            </a:r>
          </a:p>
          <a:p>
            <a:pPr marL="0" lvl="0" indent="0">
              <a:spcBef>
                <a:spcPts val="0"/>
              </a:spcBef>
              <a:buNone/>
            </a:pPr>
            <a:r>
              <a:rPr lang="en" b="0"/>
              <a:t>Li, Yijia</a:t>
            </a:r>
          </a:p>
          <a:p>
            <a:pPr marL="0" lvl="0" indent="0">
              <a:spcBef>
                <a:spcPts val="0"/>
              </a:spcBef>
              <a:buNone/>
            </a:pPr>
            <a:r>
              <a:rPr lang="en" b="0"/>
              <a:t>Lin, Han</a:t>
            </a:r>
          </a:p>
          <a:p>
            <a:pPr marL="0" lvl="0" indent="0">
              <a:spcBef>
                <a:spcPts val="0"/>
              </a:spcBef>
              <a:buNone/>
            </a:pPr>
            <a:r>
              <a:rPr lang="en" b="0"/>
              <a:t>Shi, Qian</a:t>
            </a:r>
          </a:p>
          <a:p>
            <a:pPr marL="0" lvl="0" indent="0" rtl="0">
              <a:spcBef>
                <a:spcPts val="0"/>
              </a:spcBef>
              <a:buNone/>
            </a:pPr>
            <a:r>
              <a:rPr lang="en" b="0"/>
              <a:t>Zhou, Xiaoyu</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03494" y="314367"/>
            <a:ext cx="5333400" cy="1060500"/>
          </a:xfrm>
          <a:prstGeom prst="rect">
            <a:avLst/>
          </a:prstGeom>
        </p:spPr>
        <p:txBody>
          <a:bodyPr wrap="square" lIns="91425" tIns="91425" rIns="91425" bIns="91425" anchor="t" anchorCtr="0">
            <a:noAutofit/>
          </a:bodyPr>
          <a:lstStyle/>
          <a:p>
            <a:pPr marL="0" lvl="0" indent="0" rtl="0">
              <a:spcBef>
                <a:spcPts val="0"/>
              </a:spcBef>
              <a:buNone/>
            </a:pPr>
            <a:r>
              <a:rPr lang="en" sz="3600"/>
              <a:t>Model Comparison</a:t>
            </a:r>
          </a:p>
        </p:txBody>
      </p:sp>
      <p:graphicFrame>
        <p:nvGraphicFramePr>
          <p:cNvPr id="5" name="Table 4"/>
          <p:cNvGraphicFramePr>
            <a:graphicFrameLocks noGrp="1"/>
          </p:cNvGraphicFramePr>
          <p:nvPr>
            <p:extLst>
              <p:ext uri="{D42A27DB-BD31-4B8C-83A1-F6EECF244321}">
                <p14:modId xmlns:p14="http://schemas.microsoft.com/office/powerpoint/2010/main" val="735461094"/>
              </p:ext>
            </p:extLst>
          </p:nvPr>
        </p:nvGraphicFramePr>
        <p:xfrm>
          <a:off x="1923691" y="1233576"/>
          <a:ext cx="5827593" cy="3157266"/>
        </p:xfrm>
        <a:graphic>
          <a:graphicData uri="http://schemas.openxmlformats.org/drawingml/2006/table">
            <a:tbl>
              <a:tblPr/>
              <a:tblGrid>
                <a:gridCol w="1443127"/>
                <a:gridCol w="2258330"/>
                <a:gridCol w="2126136"/>
              </a:tblGrid>
              <a:tr h="767984">
                <a:tc>
                  <a:txBody>
                    <a:bodyPr/>
                    <a:lstStyle/>
                    <a:p>
                      <a:pPr algn="ctr" fontAlgn="ctr"/>
                      <a:r>
                        <a:rPr lang="en-US" sz="1400" b="1" i="0" u="none" strike="noStrike" dirty="0">
                          <a:solidFill>
                            <a:srgbClr val="000000"/>
                          </a:solidFill>
                          <a:effectLst/>
                          <a:latin typeface="Apple Braille" charset="0"/>
                        </a:rPr>
                        <a:t>Model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sz="1400" b="1" i="0" u="none" strike="noStrike">
                          <a:solidFill>
                            <a:srgbClr val="000000"/>
                          </a:solidFill>
                          <a:effectLst/>
                          <a:latin typeface="Apple Braille" charset="0"/>
                        </a:rPr>
                        <a:t>Accuracy Rate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sz="1400" b="1" i="0" u="none" strike="noStrike">
                          <a:solidFill>
                            <a:srgbClr val="000000"/>
                          </a:solidFill>
                          <a:effectLst/>
                          <a:latin typeface="Apple Braille" charset="0"/>
                        </a:rPr>
                        <a:t>Training Time(s)</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r>
              <a:tr h="341326">
                <a:tc>
                  <a:txBody>
                    <a:bodyPr/>
                    <a:lstStyle/>
                    <a:p>
                      <a:pPr algn="ctr" fontAlgn="ctr"/>
                      <a:r>
                        <a:rPr lang="en-US" sz="1200" b="0" i="0" u="none" strike="noStrike">
                          <a:solidFill>
                            <a:srgbClr val="006100"/>
                          </a:solidFill>
                          <a:effectLst/>
                          <a:latin typeface="Calibri" charset="0"/>
                        </a:rPr>
                        <a:t>GBM</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ctr"/>
                      <a:r>
                        <a:rPr lang="hr-HR" sz="1200" b="0" i="0" u="none" strike="noStrike">
                          <a:solidFill>
                            <a:srgbClr val="006100"/>
                          </a:solidFill>
                          <a:effectLst/>
                          <a:latin typeface="Calibri" charset="0"/>
                        </a:rPr>
                        <a:t>68.28</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ctr"/>
                      <a:r>
                        <a:rPr lang="is-IS" sz="1200" b="0" i="0" u="none" strike="noStrike">
                          <a:solidFill>
                            <a:srgbClr val="006100"/>
                          </a:solidFill>
                          <a:effectLst/>
                          <a:latin typeface="Calibri" charset="0"/>
                        </a:rPr>
                        <a:t>1200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r>
              <a:tr h="341326">
                <a:tc>
                  <a:txBody>
                    <a:bodyPr/>
                    <a:lstStyle/>
                    <a:p>
                      <a:pPr algn="ctr" fontAlgn="ctr"/>
                      <a:r>
                        <a:rPr lang="en-US" sz="1200" b="0" i="0" u="none" strike="noStrike">
                          <a:solidFill>
                            <a:srgbClr val="006100"/>
                          </a:solidFill>
                          <a:effectLst/>
                          <a:latin typeface="Calibri" charset="0"/>
                        </a:rPr>
                        <a:t>LR</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ctr"/>
                      <a:r>
                        <a:rPr lang="nb-NO" sz="1200" b="0" i="0" u="none" strike="noStrike" dirty="0">
                          <a:solidFill>
                            <a:srgbClr val="006100"/>
                          </a:solidFill>
                          <a:effectLst/>
                          <a:latin typeface="Calibri" charset="0"/>
                        </a:rPr>
                        <a:t>60.42</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ctr"/>
                      <a:r>
                        <a:rPr lang="hr-HR" sz="1200" b="0" i="0" u="none" strike="noStrike">
                          <a:solidFill>
                            <a:srgbClr val="006100"/>
                          </a:solidFill>
                          <a:effectLst/>
                          <a:latin typeface="Calibri" charset="0"/>
                        </a:rPr>
                        <a:t>3.96</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r>
              <a:tr h="341326">
                <a:tc>
                  <a:txBody>
                    <a:bodyPr/>
                    <a:lstStyle/>
                    <a:p>
                      <a:pPr algn="ctr" fontAlgn="ctr"/>
                      <a:r>
                        <a:rPr lang="en-US" sz="1200" b="0" i="0" u="none" strike="noStrike">
                          <a:solidFill>
                            <a:srgbClr val="006100"/>
                          </a:solidFill>
                          <a:effectLst/>
                          <a:latin typeface="Calibri" charset="0"/>
                        </a:rPr>
                        <a:t>RF</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ctr"/>
                      <a:r>
                        <a:rPr lang="hr-HR" sz="1200" b="0" i="0" u="none" strike="noStrike">
                          <a:solidFill>
                            <a:srgbClr val="006100"/>
                          </a:solidFill>
                          <a:effectLst/>
                          <a:latin typeface="Calibri" charset="0"/>
                        </a:rPr>
                        <a:t>66.47</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ctr"/>
                      <a:r>
                        <a:rPr lang="hr-HR" sz="1200" b="0" i="0" u="none" strike="noStrike">
                          <a:solidFill>
                            <a:srgbClr val="006100"/>
                          </a:solidFill>
                          <a:effectLst/>
                          <a:latin typeface="Calibri" charset="0"/>
                        </a:rPr>
                        <a:t>37.09</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r>
              <a:tr h="341326">
                <a:tc>
                  <a:txBody>
                    <a:bodyPr/>
                    <a:lstStyle/>
                    <a:p>
                      <a:pPr algn="ctr" fontAlgn="ctr"/>
                      <a:r>
                        <a:rPr lang="en-US" sz="1200" b="0" i="0" u="none" strike="noStrike">
                          <a:solidFill>
                            <a:srgbClr val="9C0006"/>
                          </a:solidFill>
                          <a:effectLst/>
                          <a:latin typeface="Calibri" charset="0"/>
                        </a:rPr>
                        <a:t>XGB</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ctr"/>
                      <a:r>
                        <a:rPr lang="hr-HR" sz="1200" b="0" i="0" u="none" strike="noStrike">
                          <a:solidFill>
                            <a:srgbClr val="9C0006"/>
                          </a:solidFill>
                          <a:effectLst/>
                          <a:latin typeface="Calibri" charset="0"/>
                        </a:rPr>
                        <a:t>74.61</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ctr"/>
                      <a:r>
                        <a:rPr lang="is-IS" sz="1200" b="0" i="0" u="none" strike="noStrike">
                          <a:solidFill>
                            <a:srgbClr val="9C0006"/>
                          </a:solidFill>
                          <a:effectLst/>
                          <a:latin typeface="Calibri" charset="0"/>
                        </a:rPr>
                        <a:t>13</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r>
              <a:tr h="341326">
                <a:tc>
                  <a:txBody>
                    <a:bodyPr/>
                    <a:lstStyle/>
                    <a:p>
                      <a:pPr algn="ctr" fontAlgn="ctr"/>
                      <a:r>
                        <a:rPr lang="en-US" sz="1200" b="0" i="0" u="none" strike="noStrike">
                          <a:solidFill>
                            <a:srgbClr val="9C5700"/>
                          </a:solidFill>
                          <a:effectLst/>
                          <a:latin typeface="Calibri" charset="0"/>
                        </a:rPr>
                        <a:t>SVM (linear)</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ctr"/>
                      <a:r>
                        <a:rPr lang="en-US" sz="1200" b="0" i="0" u="none" strike="noStrike">
                          <a:solidFill>
                            <a:srgbClr val="9C5700"/>
                          </a:solidFill>
                          <a:effectLst/>
                          <a:latin typeface="Calibri" charset="0"/>
                        </a:rPr>
                        <a:t>50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ctr"/>
                      <a:r>
                        <a:rPr lang="nb-NO" sz="1200" b="0" i="0" u="none" strike="noStrike">
                          <a:solidFill>
                            <a:srgbClr val="9C5700"/>
                          </a:solidFill>
                          <a:effectLst/>
                          <a:latin typeface="Calibri" charset="0"/>
                        </a:rPr>
                        <a:t>1.62</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r>
              <a:tr h="341326">
                <a:tc>
                  <a:txBody>
                    <a:bodyPr/>
                    <a:lstStyle/>
                    <a:p>
                      <a:pPr algn="ctr" fontAlgn="ctr"/>
                      <a:r>
                        <a:rPr lang="en-US" sz="1200" b="0" i="0" u="none" strike="noStrike">
                          <a:solidFill>
                            <a:srgbClr val="7030A0"/>
                          </a:solidFill>
                          <a:effectLst/>
                          <a:latin typeface="Calibri" charset="0"/>
                        </a:rPr>
                        <a:t>SVM (rbf)</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0DCFF"/>
                    </a:solidFill>
                  </a:tcPr>
                </a:tc>
                <a:tc>
                  <a:txBody>
                    <a:bodyPr/>
                    <a:lstStyle/>
                    <a:p>
                      <a:pPr algn="ctr" fontAlgn="ctr"/>
                      <a:r>
                        <a:rPr lang="is-IS" sz="1200" b="0" i="0" u="none" strike="noStrike">
                          <a:solidFill>
                            <a:srgbClr val="7030A0"/>
                          </a:solidFill>
                          <a:effectLst/>
                          <a:latin typeface="Calibri" charset="0"/>
                        </a:rPr>
                        <a:t>26</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0DCFF"/>
                    </a:solidFill>
                  </a:tcPr>
                </a:tc>
                <a:tc>
                  <a:txBody>
                    <a:bodyPr/>
                    <a:lstStyle/>
                    <a:p>
                      <a:pPr algn="ctr" fontAlgn="ctr"/>
                      <a:r>
                        <a:rPr lang="nb-NO" sz="1200" b="0" i="0" u="none" strike="noStrike">
                          <a:solidFill>
                            <a:srgbClr val="7030A0"/>
                          </a:solidFill>
                          <a:effectLst/>
                          <a:latin typeface="Calibri" charset="0"/>
                        </a:rPr>
                        <a:t>0.43</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0DCFF"/>
                    </a:solidFill>
                  </a:tcPr>
                </a:tc>
              </a:tr>
              <a:tr h="341326">
                <a:tc>
                  <a:txBody>
                    <a:bodyPr/>
                    <a:lstStyle/>
                    <a:p>
                      <a:pPr algn="ctr" fontAlgn="ctr"/>
                      <a:r>
                        <a:rPr lang="en-US" sz="1200" b="0" i="0" u="none" strike="noStrike" dirty="0">
                          <a:solidFill>
                            <a:srgbClr val="9C5700"/>
                          </a:solidFill>
                          <a:effectLst/>
                          <a:latin typeface="Calibri" charset="0"/>
                        </a:rPr>
                        <a:t>SVM (poly)</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ctr"/>
                      <a:r>
                        <a:rPr lang="is-IS" sz="1200" b="0" i="0" u="none" strike="noStrike">
                          <a:solidFill>
                            <a:srgbClr val="9C5700"/>
                          </a:solidFill>
                          <a:effectLst/>
                          <a:latin typeface="Calibri" charset="0"/>
                        </a:rPr>
                        <a:t>52</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ctr"/>
                      <a:r>
                        <a:rPr lang="en-US" sz="1200" b="0" i="0" u="none" strike="noStrike" dirty="0">
                          <a:solidFill>
                            <a:srgbClr val="9C5700"/>
                          </a:solidFill>
                          <a:effectLst/>
                          <a:latin typeface="Calibri" charset="0"/>
                        </a:rPr>
                        <a:t>1</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393175" y="537775"/>
            <a:ext cx="2690700" cy="816300"/>
          </a:xfrm>
          <a:prstGeom prst="rect">
            <a:avLst/>
          </a:prstGeom>
        </p:spPr>
        <p:txBody>
          <a:bodyPr wrap="square" lIns="91425" tIns="91425" rIns="91425" bIns="91425" anchor="t" anchorCtr="0">
            <a:noAutofit/>
          </a:bodyPr>
          <a:lstStyle/>
          <a:p>
            <a:pPr marL="0" lvl="0" indent="0">
              <a:spcBef>
                <a:spcPts val="0"/>
              </a:spcBef>
              <a:buNone/>
            </a:pPr>
            <a:r>
              <a:rPr lang="en"/>
              <a:t>I</a:t>
            </a:r>
            <a:r>
              <a:rPr lang="en" sz="2400"/>
              <a:t>mprovements</a:t>
            </a:r>
          </a:p>
        </p:txBody>
      </p:sp>
      <p:sp>
        <p:nvSpPr>
          <p:cNvPr id="151" name="Shape 151"/>
          <p:cNvSpPr txBox="1">
            <a:spLocks noGrp="1"/>
          </p:cNvSpPr>
          <p:nvPr>
            <p:ph type="body" idx="1"/>
          </p:nvPr>
        </p:nvSpPr>
        <p:spPr>
          <a:xfrm>
            <a:off x="815700" y="1260875"/>
            <a:ext cx="7512600" cy="4074600"/>
          </a:xfrm>
          <a:prstGeom prst="rect">
            <a:avLst/>
          </a:prstGeom>
        </p:spPr>
        <p:txBody>
          <a:bodyPr wrap="square" lIns="91425" tIns="91425" rIns="91425" bIns="91425" anchor="t" anchorCtr="0">
            <a:noAutofit/>
          </a:bodyPr>
          <a:lstStyle/>
          <a:p>
            <a:pPr marL="457200" lvl="0" indent="-241300" rtl="0">
              <a:lnSpc>
                <a:spcPct val="115000"/>
              </a:lnSpc>
              <a:spcBef>
                <a:spcPts val="0"/>
              </a:spcBef>
              <a:buClr>
                <a:schemeClr val="lt1"/>
              </a:buClr>
              <a:buSzPts val="1400"/>
              <a:buFont typeface="Arial"/>
              <a:buChar char="●"/>
            </a:pPr>
            <a:r>
              <a:rPr lang="en" sz="1400" dirty="0">
                <a:solidFill>
                  <a:schemeClr val="lt1"/>
                </a:solidFill>
              </a:rPr>
              <a:t>Use a larger dataset on the </a:t>
            </a:r>
            <a:r>
              <a:rPr lang="en-US" sz="1400" smtClean="0">
                <a:solidFill>
                  <a:schemeClr val="lt1"/>
                </a:solidFill>
              </a:rPr>
              <a:t>official website</a:t>
            </a:r>
            <a:r>
              <a:rPr lang="en" sz="1400" smtClean="0">
                <a:solidFill>
                  <a:schemeClr val="lt1"/>
                </a:solidFill>
              </a:rPr>
              <a:t> </a:t>
            </a:r>
            <a:r>
              <a:rPr lang="en" sz="1400">
                <a:solidFill>
                  <a:schemeClr val="lt1"/>
                </a:solidFill>
              </a:rPr>
              <a:t>which contains more than 8000 audio records with these 10 different classes. </a:t>
            </a:r>
            <a:r>
              <a:rPr lang="en" sz="1400" dirty="0">
                <a:solidFill>
                  <a:schemeClr val="lt1"/>
                </a:solidFill>
              </a:rPr>
              <a:t>Intuitively, more data available, more accurate for model performs.</a:t>
            </a:r>
          </a:p>
          <a:p>
            <a:pPr marL="457200" lvl="0" indent="-241300" rtl="0">
              <a:lnSpc>
                <a:spcPct val="115000"/>
              </a:lnSpc>
              <a:spcBef>
                <a:spcPts val="300"/>
              </a:spcBef>
              <a:buClr>
                <a:schemeClr val="lt1"/>
              </a:buClr>
              <a:buSzPts val="1400"/>
              <a:buFont typeface="Arial"/>
              <a:buChar char="●"/>
            </a:pPr>
            <a:r>
              <a:rPr lang="en" sz="1400" dirty="0">
                <a:solidFill>
                  <a:schemeClr val="lt1"/>
                </a:solidFill>
              </a:rPr>
              <a:t>Set up a more complex CNN with at least 10 layers, and with some other techniques, such as adding zero-padding or dropout layer to classify those audios.</a:t>
            </a:r>
          </a:p>
          <a:p>
            <a:pPr marL="457200" lvl="0" indent="-241300" rtl="0">
              <a:lnSpc>
                <a:spcPct val="115000"/>
              </a:lnSpc>
              <a:spcBef>
                <a:spcPts val="300"/>
              </a:spcBef>
              <a:buClr>
                <a:schemeClr val="lt1"/>
              </a:buClr>
              <a:buSzPts val="1400"/>
              <a:buFont typeface="Arial"/>
              <a:buChar char="●"/>
            </a:pPr>
            <a:r>
              <a:rPr lang="en" sz="1400" dirty="0">
                <a:solidFill>
                  <a:schemeClr val="lt1"/>
                </a:solidFill>
              </a:rPr>
              <a:t>Try to use different combinations within those five kinds of features we extracted. We have assumed that perhaps some kinds of the features are much more outstanding than others. So why not try to ignore those "</a:t>
            </a:r>
            <a:r>
              <a:rPr lang="en" sz="1400" dirty="0" err="1">
                <a:solidFill>
                  <a:schemeClr val="lt1"/>
                </a:solidFill>
              </a:rPr>
              <a:t>unuseful</a:t>
            </a:r>
            <a:r>
              <a:rPr lang="en" sz="1400" dirty="0">
                <a:solidFill>
                  <a:schemeClr val="lt1"/>
                </a:solidFill>
              </a:rPr>
              <a:t>" features, at some points, reduce dimensions, and train the model on the subset of the features. The result could be exciting, or not.</a:t>
            </a:r>
          </a:p>
          <a:p>
            <a:pPr marL="457200" lvl="0" indent="-241300" rtl="0">
              <a:lnSpc>
                <a:spcPct val="115000"/>
              </a:lnSpc>
              <a:spcBef>
                <a:spcPts val="300"/>
              </a:spcBef>
              <a:buClr>
                <a:schemeClr val="lt1"/>
              </a:buClr>
              <a:buSzPts val="1400"/>
              <a:buFont typeface="Arial"/>
              <a:buChar char="●"/>
            </a:pPr>
            <a:r>
              <a:rPr lang="en" sz="1400" dirty="0">
                <a:solidFill>
                  <a:schemeClr val="lt1"/>
                </a:solidFill>
              </a:rPr>
              <a:t>Try to extract other kinds of features.</a:t>
            </a:r>
          </a:p>
          <a:p>
            <a:pPr marL="0" lvl="0" indent="0">
              <a:spcBef>
                <a:spcPts val="0"/>
              </a:spcBef>
              <a:buNone/>
            </a:pPr>
            <a:endParaRPr sz="1400" dirty="0"/>
          </a:p>
        </p:txBody>
      </p:sp>
      <p:sp>
        <p:nvSpPr>
          <p:cNvPr id="152" name="Shape 152"/>
          <p:cNvSpPr txBox="1">
            <a:spLocks noGrp="1"/>
          </p:cNvSpPr>
          <p:nvPr>
            <p:ph type="sldNum" idx="12"/>
          </p:nvPr>
        </p:nvSpPr>
        <p:spPr>
          <a:xfrm>
            <a:off x="457200" y="4189182"/>
            <a:ext cx="548700" cy="544500"/>
          </a:xfrm>
          <a:prstGeom prst="rect">
            <a:avLst/>
          </a:prstGeom>
        </p:spPr>
        <p:txBody>
          <a:bodyPr wrap="square" lIns="91425" tIns="91425" rIns="91425" bIns="91425" anchor="b" anchorCtr="0">
            <a:noAutofit/>
          </a:bodyPr>
          <a:lstStyle/>
          <a:p>
            <a:pPr marL="0" lvl="0" indent="0">
              <a:spcBef>
                <a:spcPts val="0"/>
              </a:spcBef>
              <a:buNone/>
            </a:pPr>
            <a:r>
              <a:rPr lang="en"/>
              <a:t>.</a:t>
            </a:r>
          </a:p>
          <a:p>
            <a:pPr marL="0" lvl="0" indent="0">
              <a:spcBef>
                <a:spcPts val="0"/>
              </a:spcBef>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2573100" y="925125"/>
            <a:ext cx="3997800" cy="816300"/>
          </a:xfrm>
          <a:prstGeom prst="rect">
            <a:avLst/>
          </a:prstGeom>
        </p:spPr>
        <p:txBody>
          <a:bodyPr wrap="square" lIns="91425" tIns="91425" rIns="91425" bIns="91425" anchor="t" anchorCtr="0">
            <a:noAutofit/>
          </a:bodyPr>
          <a:lstStyle/>
          <a:p>
            <a:pPr marL="0" lvl="0" indent="0" algn="ctr" rtl="0">
              <a:spcBef>
                <a:spcPts val="0"/>
              </a:spcBef>
              <a:buNone/>
            </a:pPr>
            <a:r>
              <a:rPr lang="en" sz="4800"/>
              <a:t>THANKS</a:t>
            </a:r>
          </a:p>
        </p:txBody>
      </p:sp>
      <p:sp>
        <p:nvSpPr>
          <p:cNvPr id="158" name="Shape 158"/>
          <p:cNvSpPr txBox="1">
            <a:spLocks noGrp="1"/>
          </p:cNvSpPr>
          <p:nvPr>
            <p:ph type="body" idx="1"/>
          </p:nvPr>
        </p:nvSpPr>
        <p:spPr>
          <a:xfrm>
            <a:off x="830750" y="1838625"/>
            <a:ext cx="7397100" cy="3547500"/>
          </a:xfrm>
          <a:prstGeom prst="rect">
            <a:avLst/>
          </a:prstGeom>
        </p:spPr>
        <p:txBody>
          <a:bodyPr wrap="square" lIns="91425" tIns="91425" rIns="91425" bIns="91425" anchor="t" anchorCtr="0">
            <a:noAutofit/>
          </a:bodyPr>
          <a:lstStyle/>
          <a:p>
            <a:pPr marL="0" lvl="0" indent="0" algn="ctr" rtl="0">
              <a:spcBef>
                <a:spcPts val="0"/>
              </a:spcBef>
              <a:buNone/>
            </a:pPr>
            <a:r>
              <a:rPr lang="en" b="1"/>
              <a:t>Any questions?</a:t>
            </a:r>
          </a:p>
          <a:p>
            <a:pPr marL="0" lvl="0" indent="0" algn="ctr" rtl="0">
              <a:spcBef>
                <a:spcPts val="0"/>
              </a:spcBef>
              <a:buNone/>
            </a:pPr>
            <a:endParaRPr b="1"/>
          </a:p>
          <a:p>
            <a:pPr marL="0" lvl="0" indent="0" algn="ctr" rtl="0">
              <a:spcBef>
                <a:spcPts val="0"/>
              </a:spcBef>
              <a:buNone/>
            </a:pPr>
            <a:endParaRPr b="1"/>
          </a:p>
          <a:p>
            <a:pPr marL="0" lvl="0" indent="-69850" algn="ctr" rtl="0">
              <a:spcBef>
                <a:spcPts val="0"/>
              </a:spcBef>
              <a:buClr>
                <a:schemeClr val="dk1"/>
              </a:buClr>
              <a:buSzPts val="1100"/>
              <a:buFont typeface="Arial"/>
              <a:buNone/>
            </a:pPr>
            <a:r>
              <a:rPr lang="en" sz="1800">
                <a:solidFill>
                  <a:srgbClr val="FFFFFF"/>
                </a:solidFill>
                <a:latin typeface="Montserrat"/>
                <a:ea typeface="Montserrat"/>
                <a:cs typeface="Montserrat"/>
                <a:sym typeface="Montserrat"/>
              </a:rPr>
              <a:t>You can find our projects at</a:t>
            </a:r>
          </a:p>
          <a:p>
            <a:pPr marL="0" lvl="0" indent="-69850" algn="ctr" rtl="0">
              <a:spcBef>
                <a:spcPts val="0"/>
              </a:spcBef>
              <a:buClr>
                <a:schemeClr val="dk1"/>
              </a:buClr>
              <a:buSzPts val="1100"/>
              <a:buFont typeface="Arial"/>
              <a:buNone/>
            </a:pPr>
            <a:r>
              <a:rPr lang="en" sz="1800">
                <a:solidFill>
                  <a:srgbClr val="FFFFFF"/>
                </a:solidFill>
                <a:latin typeface="Montserrat"/>
                <a:ea typeface="Montserrat"/>
                <a:cs typeface="Montserrat"/>
                <a:sym typeface="Montserrat"/>
              </a:rPr>
              <a:t>https://github.com/TZstatsADS/fall2017-project5-grp4</a:t>
            </a:r>
          </a:p>
        </p:txBody>
      </p:sp>
      <p:grpSp>
        <p:nvGrpSpPr>
          <p:cNvPr id="159" name="Shape 159"/>
          <p:cNvGrpSpPr/>
          <p:nvPr/>
        </p:nvGrpSpPr>
        <p:grpSpPr>
          <a:xfrm>
            <a:off x="574284" y="556824"/>
            <a:ext cx="292514" cy="292514"/>
            <a:chOff x="1278900" y="2333250"/>
            <a:chExt cx="381175" cy="381175"/>
          </a:xfrm>
        </p:grpSpPr>
        <p:sp>
          <p:nvSpPr>
            <p:cNvPr id="160" name="Shape 160"/>
            <p:cNvSpPr/>
            <p:nvPr/>
          </p:nvSpPr>
          <p:spPr>
            <a:xfrm>
              <a:off x="1278900" y="2333250"/>
              <a:ext cx="381175" cy="381175"/>
            </a:xfrm>
            <a:custGeom>
              <a:avLst/>
              <a:gdLst/>
              <a:ahLst/>
              <a:cxnLst/>
              <a:rect l="0" t="0" r="0" b="0"/>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61" name="Shape 161"/>
            <p:cNvSpPr/>
            <p:nvPr/>
          </p:nvSpPr>
          <p:spPr>
            <a:xfrm>
              <a:off x="1525475"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62" name="Shape 162"/>
            <p:cNvSpPr/>
            <p:nvPr/>
          </p:nvSpPr>
          <p:spPr>
            <a:xfrm>
              <a:off x="1369600"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63" name="Shape 163"/>
            <p:cNvSpPr/>
            <p:nvPr/>
          </p:nvSpPr>
          <p:spPr>
            <a:xfrm>
              <a:off x="1369600" y="2604200"/>
              <a:ext cx="199750" cy="40825"/>
            </a:xfrm>
            <a:custGeom>
              <a:avLst/>
              <a:gdLst/>
              <a:ahLst/>
              <a:cxnLst/>
              <a:rect l="0" t="0" r="0" b="0"/>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Shape 80"/>
          <p:cNvSpPr txBox="1">
            <a:spLocks noGrp="1"/>
          </p:cNvSpPr>
          <p:nvPr>
            <p:ph type="title"/>
          </p:nvPr>
        </p:nvSpPr>
        <p:spPr>
          <a:xfrm>
            <a:off x="457200" y="353225"/>
            <a:ext cx="3608400" cy="816300"/>
          </a:xfrm>
          <a:prstGeom prst="rect">
            <a:avLst/>
          </a:prstGeom>
        </p:spPr>
        <p:txBody>
          <a:bodyPr wrap="square" lIns="91425" tIns="91425" rIns="91425" bIns="91425" anchor="t" anchorCtr="0">
            <a:noAutofit/>
          </a:bodyPr>
          <a:lstStyle/>
          <a:p>
            <a:pPr marL="0" lvl="0" indent="0" rtl="0">
              <a:spcBef>
                <a:spcPts val="0"/>
              </a:spcBef>
              <a:buNone/>
            </a:pPr>
            <a:r>
              <a:rPr lang="en" sz="3600"/>
              <a:t>OVERVIEW</a:t>
            </a:r>
          </a:p>
        </p:txBody>
      </p:sp>
      <p:sp>
        <p:nvSpPr>
          <p:cNvPr id="81" name="Shape 81"/>
          <p:cNvSpPr txBox="1">
            <a:spLocks noGrp="1"/>
          </p:cNvSpPr>
          <p:nvPr>
            <p:ph type="body" idx="1"/>
          </p:nvPr>
        </p:nvSpPr>
        <p:spPr>
          <a:xfrm>
            <a:off x="424600" y="695850"/>
            <a:ext cx="8117100" cy="3112500"/>
          </a:xfrm>
          <a:prstGeom prst="rect">
            <a:avLst/>
          </a:prstGeom>
        </p:spPr>
        <p:txBody>
          <a:bodyPr wrap="square" lIns="91425" tIns="91425" rIns="91425" bIns="91425" anchor="t" anchorCtr="0">
            <a:noAutofit/>
          </a:bodyPr>
          <a:lstStyle/>
          <a:p>
            <a:pPr marL="0" lvl="0" indent="0" rtl="0">
              <a:spcBef>
                <a:spcPts val="0"/>
              </a:spcBef>
              <a:buNone/>
            </a:pPr>
            <a:endParaRPr sz="3600" b="1"/>
          </a:p>
          <a:p>
            <a:pPr marL="457200" lvl="0" indent="-381000" rtl="0">
              <a:lnSpc>
                <a:spcPct val="150000"/>
              </a:lnSpc>
              <a:spcBef>
                <a:spcPts val="0"/>
              </a:spcBef>
              <a:buClr>
                <a:schemeClr val="lt1"/>
              </a:buClr>
              <a:buSzPts val="2400"/>
              <a:buChar char="▫"/>
            </a:pPr>
            <a:r>
              <a:rPr lang="en" b="1">
                <a:solidFill>
                  <a:schemeClr val="lt1"/>
                </a:solidFill>
              </a:rPr>
              <a:t>Background:</a:t>
            </a:r>
            <a:r>
              <a:rPr lang="en">
                <a:solidFill>
                  <a:schemeClr val="lt1"/>
                </a:solidFill>
              </a:rPr>
              <a:t> exposed to different sounds every day</a:t>
            </a:r>
          </a:p>
          <a:p>
            <a:pPr marL="457200" lvl="0" indent="-381000" rtl="0">
              <a:lnSpc>
                <a:spcPct val="150000"/>
              </a:lnSpc>
              <a:spcBef>
                <a:spcPts val="0"/>
              </a:spcBef>
              <a:buClr>
                <a:schemeClr val="lt1"/>
              </a:buClr>
              <a:buSzPts val="2400"/>
              <a:buChar char="▫"/>
            </a:pPr>
            <a:r>
              <a:rPr lang="en" b="1">
                <a:solidFill>
                  <a:schemeClr val="lt1"/>
                </a:solidFill>
              </a:rPr>
              <a:t>Goal:</a:t>
            </a:r>
            <a:r>
              <a:rPr lang="en">
                <a:solidFill>
                  <a:schemeClr val="lt1"/>
                </a:solidFill>
              </a:rPr>
              <a:t> to classify sounds automatically</a:t>
            </a:r>
          </a:p>
          <a:p>
            <a:pPr marL="457200" lvl="0" indent="-381000" rtl="0">
              <a:lnSpc>
                <a:spcPct val="150000"/>
              </a:lnSpc>
              <a:spcBef>
                <a:spcPts val="0"/>
              </a:spcBef>
              <a:buClr>
                <a:schemeClr val="lt1"/>
              </a:buClr>
              <a:buSzPts val="2400"/>
              <a:buChar char="▫"/>
            </a:pPr>
            <a:r>
              <a:rPr lang="en" b="1">
                <a:solidFill>
                  <a:schemeClr val="lt1"/>
                </a:solidFill>
              </a:rPr>
              <a:t>Challenge:</a:t>
            </a:r>
            <a:r>
              <a:rPr lang="en">
                <a:solidFill>
                  <a:schemeClr val="lt1"/>
                </a:solidFill>
              </a:rPr>
              <a:t> compared to image, feature extraction for sound is not quite straightforward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457200" y="1146025"/>
            <a:ext cx="2154600" cy="816300"/>
          </a:xfrm>
          <a:prstGeom prst="rect">
            <a:avLst/>
          </a:prstGeom>
        </p:spPr>
        <p:txBody>
          <a:bodyPr wrap="square" lIns="91425" tIns="91425" rIns="91425" bIns="91425" anchor="t" anchorCtr="0">
            <a:noAutofit/>
          </a:bodyPr>
          <a:lstStyle/>
          <a:p>
            <a:pPr marL="0" lvl="0" indent="0" rtl="0">
              <a:spcBef>
                <a:spcPts val="0"/>
              </a:spcBef>
              <a:buNone/>
            </a:pPr>
            <a:r>
              <a:rPr lang="en"/>
              <a:t>OUR PROCESS FOLLOWS:</a:t>
            </a:r>
          </a:p>
        </p:txBody>
      </p:sp>
      <p:cxnSp>
        <p:nvCxnSpPr>
          <p:cNvPr id="87" name="Shape 87"/>
          <p:cNvCxnSpPr/>
          <p:nvPr/>
        </p:nvCxnSpPr>
        <p:spPr>
          <a:xfrm>
            <a:off x="594525" y="2639275"/>
            <a:ext cx="7871100" cy="0"/>
          </a:xfrm>
          <a:prstGeom prst="straightConnector1">
            <a:avLst/>
          </a:prstGeom>
          <a:noFill/>
          <a:ln w="19050" cap="flat" cmpd="sng">
            <a:solidFill>
              <a:srgbClr val="FFFFFF"/>
            </a:solidFill>
            <a:prstDash val="dash"/>
            <a:round/>
            <a:headEnd type="oval" w="lg" len="lg"/>
            <a:tailEnd type="oval" w="lg" len="lg"/>
          </a:ln>
        </p:spPr>
      </p:cxnSp>
      <p:cxnSp>
        <p:nvCxnSpPr>
          <p:cNvPr id="88" name="Shape 88"/>
          <p:cNvCxnSpPr/>
          <p:nvPr/>
        </p:nvCxnSpPr>
        <p:spPr>
          <a:xfrm rot="10800000">
            <a:off x="2029913" y="2225725"/>
            <a:ext cx="0" cy="420000"/>
          </a:xfrm>
          <a:prstGeom prst="straightConnector1">
            <a:avLst/>
          </a:prstGeom>
          <a:noFill/>
          <a:ln w="9525" cap="flat" cmpd="sng">
            <a:solidFill>
              <a:srgbClr val="FFFFFF"/>
            </a:solidFill>
            <a:prstDash val="solid"/>
            <a:round/>
            <a:headEnd type="none" w="lg" len="lg"/>
            <a:tailEnd type="oval" w="lg" len="lg"/>
          </a:ln>
        </p:spPr>
      </p:cxnSp>
      <p:cxnSp>
        <p:nvCxnSpPr>
          <p:cNvPr id="89" name="Shape 89"/>
          <p:cNvCxnSpPr/>
          <p:nvPr/>
        </p:nvCxnSpPr>
        <p:spPr>
          <a:xfrm rot="10800000">
            <a:off x="3661100" y="2645725"/>
            <a:ext cx="0" cy="415200"/>
          </a:xfrm>
          <a:prstGeom prst="straightConnector1">
            <a:avLst/>
          </a:prstGeom>
          <a:noFill/>
          <a:ln w="9525" cap="flat" cmpd="sng">
            <a:solidFill>
              <a:srgbClr val="FFFFFF"/>
            </a:solidFill>
            <a:prstDash val="solid"/>
            <a:round/>
            <a:headEnd type="oval" w="lg" len="lg"/>
            <a:tailEnd type="none" w="lg" len="lg"/>
          </a:ln>
        </p:spPr>
      </p:cxnSp>
      <p:sp>
        <p:nvSpPr>
          <p:cNvPr id="90" name="Shape 90"/>
          <p:cNvSpPr txBox="1"/>
          <p:nvPr/>
        </p:nvSpPr>
        <p:spPr>
          <a:xfrm>
            <a:off x="768800" y="1919450"/>
            <a:ext cx="2892300" cy="219600"/>
          </a:xfrm>
          <a:prstGeom prst="rect">
            <a:avLst/>
          </a:prstGeom>
          <a:noFill/>
          <a:ln>
            <a:noFill/>
          </a:ln>
        </p:spPr>
        <p:txBody>
          <a:bodyPr wrap="square" lIns="91425" tIns="91425" rIns="91425" bIns="91425" anchor="ctr" anchorCtr="0">
            <a:noAutofit/>
          </a:bodyPr>
          <a:lstStyle/>
          <a:p>
            <a:pPr marL="0" lvl="0" indent="0" algn="ctr" rtl="0">
              <a:spcBef>
                <a:spcPts val="0"/>
              </a:spcBef>
              <a:buNone/>
            </a:pPr>
            <a:r>
              <a:rPr lang="en" sz="2400">
                <a:solidFill>
                  <a:srgbClr val="FFFFFF"/>
                </a:solidFill>
                <a:latin typeface="Raleway"/>
                <a:ea typeface="Raleway"/>
                <a:cs typeface="Raleway"/>
                <a:sym typeface="Raleway"/>
              </a:rPr>
              <a:t>Data Exploration</a:t>
            </a:r>
          </a:p>
        </p:txBody>
      </p:sp>
      <p:sp>
        <p:nvSpPr>
          <p:cNvPr id="91" name="Shape 91"/>
          <p:cNvSpPr txBox="1"/>
          <p:nvPr/>
        </p:nvSpPr>
        <p:spPr>
          <a:xfrm>
            <a:off x="2115275" y="3184775"/>
            <a:ext cx="2825700" cy="219600"/>
          </a:xfrm>
          <a:prstGeom prst="rect">
            <a:avLst/>
          </a:prstGeom>
          <a:noFill/>
          <a:ln>
            <a:noFill/>
          </a:ln>
        </p:spPr>
        <p:txBody>
          <a:bodyPr wrap="square" lIns="91425" tIns="91425" rIns="91425" bIns="91425" anchor="ctr" anchorCtr="0">
            <a:noAutofit/>
          </a:bodyPr>
          <a:lstStyle/>
          <a:p>
            <a:pPr marL="0" lvl="0" indent="0" algn="ctr" rtl="0">
              <a:spcBef>
                <a:spcPts val="0"/>
              </a:spcBef>
              <a:buNone/>
            </a:pPr>
            <a:r>
              <a:rPr lang="en" sz="2400">
                <a:solidFill>
                  <a:srgbClr val="FFFFFF"/>
                </a:solidFill>
                <a:latin typeface="Raleway"/>
                <a:ea typeface="Raleway"/>
                <a:cs typeface="Raleway"/>
                <a:sym typeface="Raleway"/>
              </a:rPr>
              <a:t>Feature Extraction</a:t>
            </a:r>
          </a:p>
        </p:txBody>
      </p:sp>
      <p:sp>
        <p:nvSpPr>
          <p:cNvPr id="92" name="Shape 92"/>
          <p:cNvSpPr txBox="1"/>
          <p:nvPr/>
        </p:nvSpPr>
        <p:spPr>
          <a:xfrm>
            <a:off x="3763175" y="1962325"/>
            <a:ext cx="3038700" cy="219600"/>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None/>
            </a:pPr>
            <a:r>
              <a:rPr lang="en" sz="2400">
                <a:solidFill>
                  <a:srgbClr val="FFFFFF"/>
                </a:solidFill>
                <a:latin typeface="Raleway"/>
                <a:ea typeface="Raleway"/>
                <a:cs typeface="Raleway"/>
                <a:sym typeface="Raleway"/>
              </a:rPr>
              <a:t>Model Training </a:t>
            </a:r>
          </a:p>
        </p:txBody>
      </p:sp>
      <p:cxnSp>
        <p:nvCxnSpPr>
          <p:cNvPr id="93" name="Shape 93"/>
          <p:cNvCxnSpPr/>
          <p:nvPr/>
        </p:nvCxnSpPr>
        <p:spPr>
          <a:xfrm rot="10800000">
            <a:off x="5156784" y="2225725"/>
            <a:ext cx="0" cy="420000"/>
          </a:xfrm>
          <a:prstGeom prst="straightConnector1">
            <a:avLst/>
          </a:prstGeom>
          <a:noFill/>
          <a:ln w="9525" cap="flat" cmpd="sng">
            <a:solidFill>
              <a:srgbClr val="FFFFFF"/>
            </a:solidFill>
            <a:prstDash val="solid"/>
            <a:round/>
            <a:headEnd type="none" w="lg" len="lg"/>
            <a:tailEnd type="oval" w="lg" len="lg"/>
          </a:ln>
        </p:spPr>
      </p:cxnSp>
      <p:grpSp>
        <p:nvGrpSpPr>
          <p:cNvPr id="94" name="Shape 94"/>
          <p:cNvGrpSpPr/>
          <p:nvPr/>
        </p:nvGrpSpPr>
        <p:grpSpPr>
          <a:xfrm>
            <a:off x="532959" y="578420"/>
            <a:ext cx="397187" cy="295315"/>
            <a:chOff x="5247525" y="3007275"/>
            <a:chExt cx="517575" cy="384825"/>
          </a:xfrm>
        </p:grpSpPr>
        <p:sp>
          <p:nvSpPr>
            <p:cNvPr id="95" name="Shape 95"/>
            <p:cNvSpPr/>
            <p:nvPr/>
          </p:nvSpPr>
          <p:spPr>
            <a:xfrm>
              <a:off x="5247525" y="3007275"/>
              <a:ext cx="348900" cy="348900"/>
            </a:xfrm>
            <a:custGeom>
              <a:avLst/>
              <a:gdLst/>
              <a:ahLst/>
              <a:cxnLst/>
              <a:rect l="0" t="0" r="0" b="0"/>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96" name="Shape 96"/>
            <p:cNvSpPr/>
            <p:nvPr/>
          </p:nvSpPr>
          <p:spPr>
            <a:xfrm>
              <a:off x="5566575" y="3193575"/>
              <a:ext cx="198525" cy="198525"/>
            </a:xfrm>
            <a:custGeom>
              <a:avLst/>
              <a:gdLst/>
              <a:ahLst/>
              <a:cxnLst/>
              <a:rect l="0" t="0" r="0" b="0"/>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grpSp>
      <p:cxnSp>
        <p:nvCxnSpPr>
          <p:cNvPr id="97" name="Shape 97"/>
          <p:cNvCxnSpPr/>
          <p:nvPr/>
        </p:nvCxnSpPr>
        <p:spPr>
          <a:xfrm rot="10800000">
            <a:off x="7089550" y="2645725"/>
            <a:ext cx="0" cy="415200"/>
          </a:xfrm>
          <a:prstGeom prst="straightConnector1">
            <a:avLst/>
          </a:prstGeom>
          <a:noFill/>
          <a:ln w="9525" cap="flat" cmpd="sng">
            <a:solidFill>
              <a:srgbClr val="FFFFFF"/>
            </a:solidFill>
            <a:prstDash val="solid"/>
            <a:round/>
            <a:headEnd type="oval" w="lg" len="lg"/>
            <a:tailEnd type="none" w="lg" len="lg"/>
          </a:ln>
        </p:spPr>
      </p:cxnSp>
      <p:sp>
        <p:nvSpPr>
          <p:cNvPr id="98" name="Shape 98"/>
          <p:cNvSpPr txBox="1"/>
          <p:nvPr/>
        </p:nvSpPr>
        <p:spPr>
          <a:xfrm>
            <a:off x="5666400" y="3067375"/>
            <a:ext cx="3169200" cy="1115100"/>
          </a:xfrm>
          <a:prstGeom prst="rect">
            <a:avLst/>
          </a:prstGeom>
          <a:noFill/>
          <a:ln>
            <a:noFill/>
          </a:ln>
        </p:spPr>
        <p:txBody>
          <a:bodyPr wrap="square" lIns="91425" tIns="91425" rIns="91425" bIns="91425" anchor="t" anchorCtr="0">
            <a:noAutofit/>
          </a:bodyPr>
          <a:lstStyle/>
          <a:p>
            <a:pPr marL="0" lvl="0" indent="0">
              <a:spcBef>
                <a:spcPts val="0"/>
              </a:spcBef>
              <a:buNone/>
            </a:pPr>
            <a:r>
              <a:rPr lang="en" sz="2400">
                <a:solidFill>
                  <a:srgbClr val="FFFFFF"/>
                </a:solidFill>
                <a:latin typeface="Raleway"/>
                <a:ea typeface="Raleway"/>
                <a:cs typeface="Raleway"/>
                <a:sym typeface="Raleway"/>
              </a:rPr>
              <a:t>Results Comparison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457200" y="384025"/>
            <a:ext cx="4686300" cy="816300"/>
          </a:xfrm>
          <a:prstGeom prst="rect">
            <a:avLst/>
          </a:prstGeom>
        </p:spPr>
        <p:txBody>
          <a:bodyPr wrap="square" lIns="91425" tIns="91425" rIns="91425" bIns="91425" anchor="t" anchorCtr="0">
            <a:noAutofit/>
          </a:bodyPr>
          <a:lstStyle/>
          <a:p>
            <a:pPr marL="0" lvl="0" indent="0" rtl="0">
              <a:spcBef>
                <a:spcPts val="0"/>
              </a:spcBef>
              <a:buNone/>
            </a:pPr>
            <a:r>
              <a:rPr lang="en" sz="3600"/>
              <a:t>Data</a:t>
            </a:r>
          </a:p>
        </p:txBody>
      </p:sp>
      <p:sp>
        <p:nvSpPr>
          <p:cNvPr id="104" name="Shape 104"/>
          <p:cNvSpPr txBox="1">
            <a:spLocks noGrp="1"/>
          </p:cNvSpPr>
          <p:nvPr>
            <p:ph type="body" idx="1"/>
          </p:nvPr>
        </p:nvSpPr>
        <p:spPr>
          <a:xfrm>
            <a:off x="457200" y="1145250"/>
            <a:ext cx="7723800" cy="3547500"/>
          </a:xfrm>
          <a:prstGeom prst="rect">
            <a:avLst/>
          </a:prstGeom>
        </p:spPr>
        <p:txBody>
          <a:bodyPr wrap="square" lIns="91425" tIns="91425" rIns="91425" bIns="91425" anchor="t" anchorCtr="0">
            <a:noAutofit/>
          </a:bodyPr>
          <a:lstStyle/>
          <a:p>
            <a:pPr marL="457200" lvl="0" indent="-381000" rtl="0">
              <a:lnSpc>
                <a:spcPct val="115000"/>
              </a:lnSpc>
              <a:spcBef>
                <a:spcPts val="0"/>
              </a:spcBef>
              <a:spcAft>
                <a:spcPts val="0"/>
              </a:spcAft>
              <a:buSzPts val="2400"/>
              <a:buAutoNum type="arabicPeriod"/>
            </a:pPr>
            <a:r>
              <a:rPr lang="en" b="1"/>
              <a:t>Source: </a:t>
            </a:r>
            <a:r>
              <a:rPr lang="en"/>
              <a:t>Urban Sound Dataset</a:t>
            </a:r>
          </a:p>
          <a:p>
            <a:pPr marL="457200" lvl="0" indent="-381000" rtl="0">
              <a:lnSpc>
                <a:spcPct val="115000"/>
              </a:lnSpc>
              <a:spcBef>
                <a:spcPts val="0"/>
              </a:spcBef>
              <a:spcAft>
                <a:spcPts val="0"/>
              </a:spcAft>
              <a:buSzPts val="2400"/>
              <a:buAutoNum type="arabicPeriod"/>
            </a:pPr>
            <a:r>
              <a:rPr lang="en" b="1"/>
              <a:t>Size: </a:t>
            </a:r>
            <a:r>
              <a:rPr lang="en"/>
              <a:t>1302 labeled sound recordings</a:t>
            </a:r>
          </a:p>
          <a:p>
            <a:pPr marL="457200" lvl="0" indent="-381000" rtl="0">
              <a:lnSpc>
                <a:spcPct val="115000"/>
              </a:lnSpc>
              <a:spcBef>
                <a:spcPts val="0"/>
              </a:spcBef>
              <a:spcAft>
                <a:spcPts val="0"/>
              </a:spcAft>
              <a:buSzPts val="2400"/>
              <a:buAutoNum type="arabicPeriod"/>
            </a:pPr>
            <a:r>
              <a:rPr lang="en" b="1"/>
              <a:t>Format: </a:t>
            </a:r>
            <a:r>
              <a:rPr lang="en"/>
              <a:t>each recording is a wav file</a:t>
            </a:r>
          </a:p>
          <a:p>
            <a:pPr marL="457200" lvl="0" indent="-381000" rtl="0">
              <a:lnSpc>
                <a:spcPct val="115000"/>
              </a:lnSpc>
              <a:spcBef>
                <a:spcPts val="0"/>
              </a:spcBef>
              <a:spcAft>
                <a:spcPts val="0"/>
              </a:spcAft>
              <a:buSzPts val="2400"/>
              <a:buAutoNum type="arabicPeriod"/>
            </a:pPr>
            <a:r>
              <a:rPr lang="en" b="1"/>
              <a:t>Content: </a:t>
            </a:r>
            <a:r>
              <a:rPr lang="en"/>
              <a:t>10 classes of sounds </a:t>
            </a:r>
            <a:r>
              <a:rPr lang="en" sz="1800"/>
              <a:t>( air_conditioner, car_horn, children_playing, dog_bark, drilling, enginge_idling, gun_shot, jackhammer, siren, and street_music )</a:t>
            </a:r>
          </a:p>
          <a:p>
            <a:pPr marL="457200" lvl="0" indent="-381000" rtl="0">
              <a:lnSpc>
                <a:spcPct val="115000"/>
              </a:lnSpc>
              <a:spcBef>
                <a:spcPts val="0"/>
              </a:spcBef>
              <a:buSzPts val="2400"/>
              <a:buAutoNum type="arabicPeriod"/>
            </a:pPr>
            <a:r>
              <a:rPr lang="en" b="1"/>
              <a:t>Usage: </a:t>
            </a:r>
            <a:r>
              <a:rPr lang="en"/>
              <a:t>30% of the data is regarded as test data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457200" y="384025"/>
            <a:ext cx="2795100" cy="816300"/>
          </a:xfrm>
          <a:prstGeom prst="rect">
            <a:avLst/>
          </a:prstGeom>
        </p:spPr>
        <p:txBody>
          <a:bodyPr wrap="square" lIns="91425" tIns="91425" rIns="91425" bIns="91425" anchor="t" anchorCtr="0">
            <a:noAutofit/>
          </a:bodyPr>
          <a:lstStyle/>
          <a:p>
            <a:pPr marL="0" lvl="0" indent="0" rtl="0">
              <a:spcBef>
                <a:spcPts val="0"/>
              </a:spcBef>
              <a:buNone/>
            </a:pPr>
            <a:r>
              <a:rPr lang="en" sz="3600"/>
              <a:t>Waveplot</a:t>
            </a:r>
          </a:p>
        </p:txBody>
      </p:sp>
      <p:sp>
        <p:nvSpPr>
          <p:cNvPr id="110" name="Shape 110"/>
          <p:cNvSpPr txBox="1">
            <a:spLocks noGrp="1"/>
          </p:cNvSpPr>
          <p:nvPr>
            <p:ph type="sldNum" idx="12"/>
          </p:nvPr>
        </p:nvSpPr>
        <p:spPr>
          <a:xfrm>
            <a:off x="457200" y="4189182"/>
            <a:ext cx="548700" cy="544500"/>
          </a:xfrm>
          <a:prstGeom prst="rect">
            <a:avLst/>
          </a:prstGeom>
        </p:spPr>
        <p:txBody>
          <a:bodyPr wrap="square" lIns="91425" tIns="91425" rIns="91425" bIns="91425" anchor="b" anchorCtr="0">
            <a:noAutofit/>
          </a:bodyPr>
          <a:lstStyle/>
          <a:p>
            <a:pPr marL="0" lvl="0" indent="0" rtl="0">
              <a:spcBef>
                <a:spcPts val="0"/>
              </a:spcBef>
              <a:buNone/>
            </a:pPr>
            <a:fld id="{00000000-1234-1234-1234-123412341234}" type="slidenum">
              <a:rPr lang="en"/>
              <a:t>5</a:t>
            </a:fld>
            <a:endParaRPr lang="en"/>
          </a:p>
        </p:txBody>
      </p:sp>
      <p:pic>
        <p:nvPicPr>
          <p:cNvPr id="111" name="Shape 111"/>
          <p:cNvPicPr preferRelativeResize="0"/>
          <p:nvPr/>
        </p:nvPicPr>
        <p:blipFill>
          <a:blip r:embed="rId3">
            <a:alphaModFix/>
          </a:blip>
          <a:stretch>
            <a:fillRect/>
          </a:stretch>
        </p:blipFill>
        <p:spPr>
          <a:xfrm>
            <a:off x="4743625" y="1414025"/>
            <a:ext cx="3920574" cy="3289750"/>
          </a:xfrm>
          <a:prstGeom prst="rect">
            <a:avLst/>
          </a:prstGeom>
          <a:noFill/>
          <a:ln>
            <a:noFill/>
          </a:ln>
        </p:spPr>
      </p:pic>
      <p:pic>
        <p:nvPicPr>
          <p:cNvPr id="112" name="Shape 112"/>
          <p:cNvPicPr preferRelativeResize="0"/>
          <p:nvPr/>
        </p:nvPicPr>
        <p:blipFill>
          <a:blip r:embed="rId4">
            <a:alphaModFix/>
          </a:blip>
          <a:stretch>
            <a:fillRect/>
          </a:stretch>
        </p:blipFill>
        <p:spPr>
          <a:xfrm>
            <a:off x="419500" y="1414025"/>
            <a:ext cx="3999324" cy="32897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455250" y="383375"/>
            <a:ext cx="4748100" cy="1060500"/>
          </a:xfrm>
          <a:prstGeom prst="rect">
            <a:avLst/>
          </a:prstGeom>
        </p:spPr>
        <p:txBody>
          <a:bodyPr wrap="square" lIns="91425" tIns="91425" rIns="91425" bIns="91425" anchor="t" anchorCtr="0">
            <a:noAutofit/>
          </a:bodyPr>
          <a:lstStyle/>
          <a:p>
            <a:pPr marL="0" lvl="0" indent="0">
              <a:spcBef>
                <a:spcPts val="0"/>
              </a:spcBef>
              <a:buNone/>
            </a:pPr>
            <a:r>
              <a:rPr lang="en" sz="3600"/>
              <a:t>Feature Extraction</a:t>
            </a:r>
          </a:p>
        </p:txBody>
      </p:sp>
      <p:sp>
        <p:nvSpPr>
          <p:cNvPr id="118" name="Shape 118"/>
          <p:cNvSpPr txBox="1">
            <a:spLocks noGrp="1"/>
          </p:cNvSpPr>
          <p:nvPr>
            <p:ph type="body" idx="1"/>
          </p:nvPr>
        </p:nvSpPr>
        <p:spPr>
          <a:xfrm>
            <a:off x="484525" y="1266125"/>
            <a:ext cx="8415000" cy="3738000"/>
          </a:xfrm>
          <a:prstGeom prst="rect">
            <a:avLst/>
          </a:prstGeom>
        </p:spPr>
        <p:txBody>
          <a:bodyPr wrap="square" lIns="91425" tIns="91425" rIns="91425" bIns="91425" anchor="t" anchorCtr="0">
            <a:noAutofit/>
          </a:bodyPr>
          <a:lstStyle/>
          <a:p>
            <a:pPr marL="0" lvl="0" indent="0" rtl="0">
              <a:lnSpc>
                <a:spcPct val="115000"/>
              </a:lnSpc>
              <a:spcBef>
                <a:spcPts val="0"/>
              </a:spcBef>
              <a:buNone/>
            </a:pPr>
            <a:r>
              <a:rPr lang="en" b="1">
                <a:solidFill>
                  <a:schemeClr val="lt1"/>
                </a:solidFill>
              </a:rPr>
              <a:t>Tool: </a:t>
            </a:r>
            <a:r>
              <a:rPr lang="en"/>
              <a:t>Librosa library in Python</a:t>
            </a:r>
          </a:p>
          <a:p>
            <a:pPr marL="0" lvl="0" indent="0" rtl="0">
              <a:lnSpc>
                <a:spcPct val="100000"/>
              </a:lnSpc>
              <a:spcBef>
                <a:spcPts val="0"/>
              </a:spcBef>
              <a:buNone/>
            </a:pPr>
            <a:r>
              <a:rPr lang="en" b="1"/>
              <a:t>Methods:</a:t>
            </a:r>
          </a:p>
          <a:p>
            <a:pPr marL="457200" lvl="0" indent="-342900" rtl="0">
              <a:lnSpc>
                <a:spcPct val="115000"/>
              </a:lnSpc>
              <a:spcBef>
                <a:spcPts val="0"/>
              </a:spcBef>
              <a:spcAft>
                <a:spcPts val="0"/>
              </a:spcAft>
              <a:buSzPts val="1800"/>
              <a:buChar char="▫"/>
            </a:pPr>
            <a:r>
              <a:rPr lang="en" sz="1800" b="1"/>
              <a:t>melspectro gram: </a:t>
            </a:r>
            <a:r>
              <a:rPr lang="en" sz="1800"/>
              <a:t>Compute a Mel-scaled power</a:t>
            </a:r>
          </a:p>
          <a:p>
            <a:pPr marL="457200" lvl="0" indent="-342900" algn="just" rtl="0">
              <a:lnSpc>
                <a:spcPct val="115000"/>
              </a:lnSpc>
              <a:spcBef>
                <a:spcPts val="0"/>
              </a:spcBef>
              <a:spcAft>
                <a:spcPts val="800"/>
              </a:spcAft>
              <a:buSzPts val="1800"/>
              <a:buChar char="▫"/>
            </a:pPr>
            <a:r>
              <a:rPr lang="en" sz="1800" b="1">
                <a:solidFill>
                  <a:schemeClr val="lt1"/>
                </a:solidFill>
              </a:rPr>
              <a:t>mfcc</a:t>
            </a:r>
            <a:r>
              <a:rPr lang="en" sz="1800">
                <a:solidFill>
                  <a:schemeClr val="lt1"/>
                </a:solidFill>
              </a:rPr>
              <a:t>: Mel-frequency cepstral coefficients</a:t>
            </a:r>
          </a:p>
          <a:p>
            <a:pPr marL="457200" lvl="0" indent="-342900" algn="just" rtl="0">
              <a:lnSpc>
                <a:spcPct val="115000"/>
              </a:lnSpc>
              <a:spcBef>
                <a:spcPts val="0"/>
              </a:spcBef>
              <a:spcAft>
                <a:spcPts val="800"/>
              </a:spcAft>
              <a:buClr>
                <a:schemeClr val="lt1"/>
              </a:buClr>
              <a:buSzPts val="1800"/>
              <a:buChar char="▫"/>
            </a:pPr>
            <a:r>
              <a:rPr lang="en" sz="1800" b="1"/>
              <a:t>chorma-stft</a:t>
            </a:r>
            <a:r>
              <a:rPr lang="en" sz="1800"/>
              <a:t>: chromagram from a waveform/power spectrogram</a:t>
            </a:r>
          </a:p>
          <a:p>
            <a:pPr marL="457200" lvl="0" indent="-342900" algn="just" rtl="0">
              <a:lnSpc>
                <a:spcPct val="115000"/>
              </a:lnSpc>
              <a:spcBef>
                <a:spcPts val="0"/>
              </a:spcBef>
              <a:spcAft>
                <a:spcPts val="800"/>
              </a:spcAft>
              <a:buSzPts val="1800"/>
              <a:buChar char="▫"/>
            </a:pPr>
            <a:r>
              <a:rPr lang="en" sz="1800" b="1">
                <a:solidFill>
                  <a:schemeClr val="lt1"/>
                </a:solidFill>
              </a:rPr>
              <a:t>spectral_contras</a:t>
            </a:r>
            <a:r>
              <a:rPr lang="en" sz="1800">
                <a:solidFill>
                  <a:schemeClr val="lt1"/>
                </a:solidFill>
              </a:rPr>
              <a:t>t: Compute spectral contrast, using method</a:t>
            </a:r>
          </a:p>
          <a:p>
            <a:pPr marL="457200" lvl="0" indent="-342900" algn="just" rtl="0">
              <a:lnSpc>
                <a:spcPct val="115000"/>
              </a:lnSpc>
              <a:spcBef>
                <a:spcPts val="0"/>
              </a:spcBef>
              <a:spcAft>
                <a:spcPts val="800"/>
              </a:spcAft>
              <a:buSzPts val="1800"/>
              <a:buChar char="▫"/>
            </a:pPr>
            <a:r>
              <a:rPr lang="en" sz="1800" b="1">
                <a:solidFill>
                  <a:schemeClr val="lt1"/>
                </a:solidFill>
              </a:rPr>
              <a:t>tonnetz:</a:t>
            </a:r>
            <a:r>
              <a:rPr lang="en" sz="1800">
                <a:solidFill>
                  <a:schemeClr val="lt1"/>
                </a:solidFill>
              </a:rPr>
              <a:t> Computes the tonal centroid features (tonnetz)</a:t>
            </a:r>
          </a:p>
          <a:p>
            <a:pPr marL="0" lvl="0" indent="0" rtl="0">
              <a:lnSpc>
                <a:spcPct val="115000"/>
              </a:lnSpc>
              <a:spcBef>
                <a:spcPts val="0"/>
              </a:spcBef>
              <a:buNone/>
            </a:pPr>
            <a:r>
              <a:rPr lang="en" b="1">
                <a:solidFill>
                  <a:schemeClr val="lt1"/>
                </a:solidFill>
              </a:rPr>
              <a:t>Output: </a:t>
            </a:r>
            <a:r>
              <a:rPr lang="en"/>
              <a:t>Matrix of 1102 rows, 193 columns</a:t>
            </a:r>
          </a:p>
          <a:p>
            <a:pPr marL="0" lvl="0" indent="0" algn="just" rtl="0">
              <a:lnSpc>
                <a:spcPct val="115000"/>
              </a:lnSpc>
              <a:spcBef>
                <a:spcPts val="0"/>
              </a:spcBef>
              <a:spcAft>
                <a:spcPts val="800"/>
              </a:spcAft>
              <a:buNone/>
            </a:pPr>
            <a:endParaRPr sz="18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368990" y="314367"/>
            <a:ext cx="5333400" cy="1060500"/>
          </a:xfrm>
          <a:prstGeom prst="rect">
            <a:avLst/>
          </a:prstGeom>
        </p:spPr>
        <p:txBody>
          <a:bodyPr wrap="square" lIns="91425" tIns="91425" rIns="91425" bIns="91425" anchor="t" anchorCtr="0">
            <a:noAutofit/>
          </a:bodyPr>
          <a:lstStyle/>
          <a:p>
            <a:pPr marL="0" lvl="0" indent="0" rtl="0">
              <a:spcBef>
                <a:spcPts val="0"/>
              </a:spcBef>
              <a:buNone/>
            </a:pPr>
            <a:r>
              <a:rPr lang="en" sz="3600" dirty="0"/>
              <a:t>Model Comparison</a:t>
            </a:r>
          </a:p>
        </p:txBody>
      </p:sp>
      <p:sp>
        <p:nvSpPr>
          <p:cNvPr id="124" name="Shape 124"/>
          <p:cNvSpPr txBox="1">
            <a:spLocks noGrp="1"/>
          </p:cNvSpPr>
          <p:nvPr>
            <p:ph type="body" idx="1"/>
          </p:nvPr>
        </p:nvSpPr>
        <p:spPr>
          <a:xfrm>
            <a:off x="484525" y="1266125"/>
            <a:ext cx="8415000" cy="792900"/>
          </a:xfrm>
          <a:prstGeom prst="rect">
            <a:avLst/>
          </a:prstGeom>
        </p:spPr>
        <p:txBody>
          <a:bodyPr wrap="square" lIns="91425" tIns="91425" rIns="91425" bIns="91425" anchor="t" anchorCtr="0">
            <a:noAutofit/>
          </a:bodyPr>
          <a:lstStyle/>
          <a:p>
            <a:pPr marL="0" lvl="0" indent="0" rtl="0">
              <a:lnSpc>
                <a:spcPct val="115000"/>
              </a:lnSpc>
              <a:spcBef>
                <a:spcPts val="0"/>
              </a:spcBef>
              <a:buNone/>
            </a:pPr>
            <a:r>
              <a:rPr lang="en" b="1">
                <a:solidFill>
                  <a:schemeClr val="lt1"/>
                </a:solidFill>
              </a:rPr>
              <a:t>Accuracy Rate: </a:t>
            </a:r>
          </a:p>
        </p:txBody>
      </p:sp>
      <p:pic>
        <p:nvPicPr>
          <p:cNvPr id="125" name="Shape 125" title="Points scored"/>
          <p:cNvPicPr preferRelativeResize="0"/>
          <p:nvPr/>
        </p:nvPicPr>
        <p:blipFill>
          <a:blip r:embed="rId3">
            <a:alphaModFix/>
          </a:blip>
          <a:stretch>
            <a:fillRect/>
          </a:stretch>
        </p:blipFill>
        <p:spPr>
          <a:xfrm>
            <a:off x="3019245" y="1426325"/>
            <a:ext cx="4983893" cy="3030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455250" y="314367"/>
            <a:ext cx="5333400" cy="1060500"/>
          </a:xfrm>
          <a:prstGeom prst="rect">
            <a:avLst/>
          </a:prstGeom>
        </p:spPr>
        <p:txBody>
          <a:bodyPr wrap="square" lIns="91425" tIns="91425" rIns="91425" bIns="91425" anchor="t" anchorCtr="0">
            <a:noAutofit/>
          </a:bodyPr>
          <a:lstStyle/>
          <a:p>
            <a:pPr marL="0" lvl="0" indent="0" rtl="0">
              <a:spcBef>
                <a:spcPts val="0"/>
              </a:spcBef>
              <a:buNone/>
            </a:pPr>
            <a:r>
              <a:rPr lang="en" sz="3600" dirty="0"/>
              <a:t>Model Comparison</a:t>
            </a:r>
          </a:p>
        </p:txBody>
      </p:sp>
      <p:sp>
        <p:nvSpPr>
          <p:cNvPr id="131" name="Shape 131"/>
          <p:cNvSpPr txBox="1"/>
          <p:nvPr/>
        </p:nvSpPr>
        <p:spPr>
          <a:xfrm>
            <a:off x="455250" y="1258920"/>
            <a:ext cx="2294400" cy="2582400"/>
          </a:xfrm>
          <a:prstGeom prst="rect">
            <a:avLst/>
          </a:prstGeom>
          <a:noFill/>
          <a:ln>
            <a:noFill/>
          </a:ln>
        </p:spPr>
        <p:txBody>
          <a:bodyPr wrap="square" lIns="91425" tIns="91425" rIns="91425" bIns="91425" anchor="t" anchorCtr="0">
            <a:noAutofit/>
          </a:bodyPr>
          <a:lstStyle/>
          <a:p>
            <a:pPr marL="0" lvl="0" indent="0">
              <a:spcBef>
                <a:spcPts val="0"/>
              </a:spcBef>
              <a:buNone/>
            </a:pPr>
            <a:r>
              <a:rPr lang="en" sz="2400" b="1">
                <a:solidFill>
                  <a:schemeClr val="lt1"/>
                </a:solidFill>
                <a:latin typeface="Raleway"/>
                <a:ea typeface="Raleway"/>
                <a:cs typeface="Raleway"/>
                <a:sym typeface="Raleway"/>
              </a:rPr>
              <a:t>Accuracy for Each Class:</a:t>
            </a:r>
          </a:p>
        </p:txBody>
      </p:sp>
      <p:pic>
        <p:nvPicPr>
          <p:cNvPr id="2" name="Picture 1"/>
          <p:cNvPicPr>
            <a:picLocks noChangeAspect="1"/>
          </p:cNvPicPr>
          <p:nvPr/>
        </p:nvPicPr>
        <p:blipFill>
          <a:blip r:embed="rId3"/>
          <a:stretch>
            <a:fillRect/>
          </a:stretch>
        </p:blipFill>
        <p:spPr>
          <a:xfrm>
            <a:off x="2666875" y="1112270"/>
            <a:ext cx="5817929" cy="341012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403494" y="314367"/>
            <a:ext cx="5333400" cy="1060500"/>
          </a:xfrm>
          <a:prstGeom prst="rect">
            <a:avLst/>
          </a:prstGeom>
        </p:spPr>
        <p:txBody>
          <a:bodyPr wrap="square" lIns="91425" tIns="91425" rIns="91425" bIns="91425" anchor="t" anchorCtr="0">
            <a:noAutofit/>
          </a:bodyPr>
          <a:lstStyle/>
          <a:p>
            <a:pPr marL="0" lvl="0" indent="0" rtl="0">
              <a:spcBef>
                <a:spcPts val="0"/>
              </a:spcBef>
              <a:buNone/>
            </a:pPr>
            <a:r>
              <a:rPr lang="en" sz="3600"/>
              <a:t>Model Comparison</a:t>
            </a:r>
          </a:p>
        </p:txBody>
      </p:sp>
      <p:sp>
        <p:nvSpPr>
          <p:cNvPr id="138" name="Shape 138"/>
          <p:cNvSpPr txBox="1">
            <a:spLocks noGrp="1"/>
          </p:cNvSpPr>
          <p:nvPr>
            <p:ph type="body" idx="1"/>
          </p:nvPr>
        </p:nvSpPr>
        <p:spPr>
          <a:xfrm>
            <a:off x="484525" y="1266125"/>
            <a:ext cx="8415000" cy="651600"/>
          </a:xfrm>
          <a:prstGeom prst="rect">
            <a:avLst/>
          </a:prstGeom>
        </p:spPr>
        <p:txBody>
          <a:bodyPr wrap="square" lIns="91425" tIns="91425" rIns="91425" bIns="91425" anchor="t" anchorCtr="0">
            <a:noAutofit/>
          </a:bodyPr>
          <a:lstStyle/>
          <a:p>
            <a:pPr marL="0" lvl="0" indent="0" rtl="0">
              <a:lnSpc>
                <a:spcPct val="115000"/>
              </a:lnSpc>
              <a:spcBef>
                <a:spcPts val="0"/>
              </a:spcBef>
              <a:buNone/>
            </a:pPr>
            <a:r>
              <a:rPr lang="en" b="1">
                <a:solidFill>
                  <a:schemeClr val="lt1"/>
                </a:solidFill>
              </a:rPr>
              <a:t>Length of </a:t>
            </a:r>
          </a:p>
          <a:p>
            <a:pPr marL="0" lvl="0" indent="0" rtl="0">
              <a:lnSpc>
                <a:spcPct val="115000"/>
              </a:lnSpc>
              <a:spcBef>
                <a:spcPts val="0"/>
              </a:spcBef>
              <a:buNone/>
            </a:pPr>
            <a:r>
              <a:rPr lang="en" b="1">
                <a:solidFill>
                  <a:schemeClr val="lt1"/>
                </a:solidFill>
              </a:rPr>
              <a:t>Training Time: </a:t>
            </a:r>
          </a:p>
        </p:txBody>
      </p:sp>
      <p:pic>
        <p:nvPicPr>
          <p:cNvPr id="139" name="Shape 139" title="Points scored"/>
          <p:cNvPicPr preferRelativeResize="0"/>
          <p:nvPr/>
        </p:nvPicPr>
        <p:blipFill>
          <a:blip r:embed="rId3">
            <a:alphaModFix/>
          </a:blip>
          <a:stretch>
            <a:fillRect/>
          </a:stretch>
        </p:blipFill>
        <p:spPr>
          <a:xfrm>
            <a:off x="3162325" y="1496900"/>
            <a:ext cx="4525374" cy="2798201"/>
          </a:xfrm>
          <a:prstGeom prst="rect">
            <a:avLst/>
          </a:prstGeom>
          <a:noFill/>
          <a:ln>
            <a:noFill/>
          </a:ln>
        </p:spPr>
      </p:pic>
    </p:spTree>
  </p:cSld>
  <p:clrMapOvr>
    <a:masterClrMapping/>
  </p:clrMapOvr>
</p:sld>
</file>

<file path=ppt/theme/theme1.xml><?xml version="1.0" encoding="utf-8"?>
<a:theme xmlns:a="http://schemas.openxmlformats.org/drawingml/2006/main" name="Marin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400</Words>
  <Application>Microsoft Macintosh PowerPoint</Application>
  <PresentationFormat>On-screen Show (16:9)</PresentationFormat>
  <Paragraphs>80</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Montserrat</vt:lpstr>
      <vt:lpstr>Roboto</vt:lpstr>
      <vt:lpstr>Arial</vt:lpstr>
      <vt:lpstr>Raleway</vt:lpstr>
      <vt:lpstr>Marina template</vt:lpstr>
      <vt:lpstr>Distinguish Sound With Machine Learning. Urban Sound  Classification</vt:lpstr>
      <vt:lpstr>OVERVIEW</vt:lpstr>
      <vt:lpstr>OUR PROCESS FOLLOWS:</vt:lpstr>
      <vt:lpstr>Data</vt:lpstr>
      <vt:lpstr>Waveplot</vt:lpstr>
      <vt:lpstr>Feature Extraction</vt:lpstr>
      <vt:lpstr>Model Comparison</vt:lpstr>
      <vt:lpstr>Model Comparison</vt:lpstr>
      <vt:lpstr>Model Comparison</vt:lpstr>
      <vt:lpstr>Model Comparison</vt:lpstr>
      <vt:lpstr>Improvements</vt:lpstr>
      <vt:lpstr>THANKS</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Distinguish Sound With Machine Learning. Urban Sound  Classification</dc:title>
  <cp:lastModifiedBy>Qian Shi</cp:lastModifiedBy>
  <cp:revision>4</cp:revision>
  <dcterms:modified xsi:type="dcterms:W3CDTF">2017-12-06T21:32:05Z</dcterms:modified>
</cp:coreProperties>
</file>